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6" r:id="rId6"/>
    <p:sldId id="262" r:id="rId7"/>
    <p:sldId id="259" r:id="rId8"/>
    <p:sldId id="267" r:id="rId9"/>
    <p:sldId id="263" r:id="rId10"/>
    <p:sldId id="268" r:id="rId11"/>
    <p:sldId id="274" r:id="rId12"/>
    <p:sldId id="275" r:id="rId13"/>
    <p:sldId id="260" r:id="rId14"/>
    <p:sldId id="269" r:id="rId15"/>
    <p:sldId id="261" r:id="rId16"/>
    <p:sldId id="270" r:id="rId17"/>
    <p:sldId id="264" r:id="rId18"/>
    <p:sldId id="271" r:id="rId19"/>
    <p:sldId id="272" r:id="rId20"/>
    <p:sldId id="258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77029-56D9-76EA-6F59-380DB1FEAD5E}" v="15" dt="2026-07-13T14:39:2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hyperlink" Target="mailto:mweber@apwa.org" TargetMode="External"/><Relationship Id="rId1" Type="http://schemas.openxmlformats.org/officeDocument/2006/relationships/hyperlink" Target="mailto:mharper@apwa.org" TargetMode="External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hyperlink" Target="mailto:mharper@apwa.org" TargetMode="External"/><Relationship Id="rId1" Type="http://schemas.openxmlformats.org/officeDocument/2006/relationships/image" Target="../media/image4.svg"/><Relationship Id="rId4" Type="http://schemas.openxmlformats.org/officeDocument/2006/relationships/hyperlink" Target="mailto:mweber@apwa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D2BCE-4E93-4C5A-8716-DCE5929B550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1A4E7C-1117-4FE9-BF48-8068EF352139}">
      <dgm:prSet/>
      <dgm:spPr/>
      <dgm:t>
        <a:bodyPr/>
        <a:lstStyle/>
        <a:p>
          <a:pPr>
            <a:defRPr b="1"/>
          </a:pPr>
          <a:r>
            <a:rPr lang="en-US"/>
            <a:t>Matt Harper</a:t>
          </a:r>
        </a:p>
      </dgm:t>
    </dgm:pt>
    <dgm:pt modelId="{5730077F-0E12-4E0C-9DF9-DEEF7F4A61ED}" type="parTrans" cxnId="{979B711C-E6B0-4C92-85CF-88202C0A89DD}">
      <dgm:prSet/>
      <dgm:spPr/>
      <dgm:t>
        <a:bodyPr/>
        <a:lstStyle/>
        <a:p>
          <a:endParaRPr lang="en-US"/>
        </a:p>
      </dgm:t>
    </dgm:pt>
    <dgm:pt modelId="{57FA1A4A-B39F-4348-BE21-093D2BE04E12}" type="sibTrans" cxnId="{979B711C-E6B0-4C92-85CF-88202C0A89DD}">
      <dgm:prSet/>
      <dgm:spPr/>
      <dgm:t>
        <a:bodyPr/>
        <a:lstStyle/>
        <a:p>
          <a:endParaRPr lang="en-US"/>
        </a:p>
      </dgm:t>
    </dgm:pt>
    <dgm:pt modelId="{76714936-FAD9-4BF4-8A3A-3C01AA65C518}">
      <dgm:prSet/>
      <dgm:spPr/>
      <dgm:t>
        <a:bodyPr/>
        <a:lstStyle/>
        <a:p>
          <a:r>
            <a:rPr lang="en-US"/>
            <a:t>Sr. Membership Manager</a:t>
          </a:r>
        </a:p>
      </dgm:t>
    </dgm:pt>
    <dgm:pt modelId="{DF227235-D74C-42F5-A99C-9026B8DED755}" type="parTrans" cxnId="{72AF1DF8-4153-41E0-8A07-B1E0C0E67049}">
      <dgm:prSet/>
      <dgm:spPr/>
      <dgm:t>
        <a:bodyPr/>
        <a:lstStyle/>
        <a:p>
          <a:endParaRPr lang="en-US"/>
        </a:p>
      </dgm:t>
    </dgm:pt>
    <dgm:pt modelId="{064926EA-4963-4649-A612-C91EB9E88343}" type="sibTrans" cxnId="{72AF1DF8-4153-41E0-8A07-B1E0C0E67049}">
      <dgm:prSet/>
      <dgm:spPr/>
      <dgm:t>
        <a:bodyPr/>
        <a:lstStyle/>
        <a:p>
          <a:endParaRPr lang="en-US"/>
        </a:p>
      </dgm:t>
    </dgm:pt>
    <dgm:pt modelId="{35ADC6DB-D3DB-4BB8-8923-4378D0ADF812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mharper@apwa.org</a:t>
          </a:r>
          <a:r>
            <a:rPr lang="en-US"/>
            <a:t> </a:t>
          </a:r>
        </a:p>
      </dgm:t>
    </dgm:pt>
    <dgm:pt modelId="{6AC89DBC-0B89-453F-9D9D-89A87708DDB7}" type="parTrans" cxnId="{941B64C1-94FD-4731-B298-96DC14622B65}">
      <dgm:prSet/>
      <dgm:spPr/>
      <dgm:t>
        <a:bodyPr/>
        <a:lstStyle/>
        <a:p>
          <a:endParaRPr lang="en-US"/>
        </a:p>
      </dgm:t>
    </dgm:pt>
    <dgm:pt modelId="{9BFAFA77-F90E-4510-B748-A1583A89FA46}" type="sibTrans" cxnId="{941B64C1-94FD-4731-B298-96DC14622B65}">
      <dgm:prSet/>
      <dgm:spPr/>
      <dgm:t>
        <a:bodyPr/>
        <a:lstStyle/>
        <a:p>
          <a:endParaRPr lang="en-US"/>
        </a:p>
      </dgm:t>
    </dgm:pt>
    <dgm:pt modelId="{8FE08A13-83EE-4556-B85A-9F9460B3079C}">
      <dgm:prSet/>
      <dgm:spPr/>
      <dgm:t>
        <a:bodyPr/>
        <a:lstStyle/>
        <a:p>
          <a:r>
            <a:rPr lang="en-US"/>
            <a:t>816 595 5220</a:t>
          </a:r>
        </a:p>
      </dgm:t>
    </dgm:pt>
    <dgm:pt modelId="{ACE899C7-C8CD-4088-B5AD-6AD1AA953817}" type="parTrans" cxnId="{28357E56-F551-464A-B5B1-C9699D371BC6}">
      <dgm:prSet/>
      <dgm:spPr/>
      <dgm:t>
        <a:bodyPr/>
        <a:lstStyle/>
        <a:p>
          <a:endParaRPr lang="en-US"/>
        </a:p>
      </dgm:t>
    </dgm:pt>
    <dgm:pt modelId="{0EBE12F4-17FC-4932-ACFF-407F06D44FD1}" type="sibTrans" cxnId="{28357E56-F551-464A-B5B1-C9699D371BC6}">
      <dgm:prSet/>
      <dgm:spPr/>
      <dgm:t>
        <a:bodyPr/>
        <a:lstStyle/>
        <a:p>
          <a:endParaRPr lang="en-US"/>
        </a:p>
      </dgm:t>
    </dgm:pt>
    <dgm:pt modelId="{5A09C6A3-9329-4C16-8DC6-C635F3629F7C}">
      <dgm:prSet/>
      <dgm:spPr/>
      <dgm:t>
        <a:bodyPr/>
        <a:lstStyle/>
        <a:p>
          <a:pPr>
            <a:defRPr b="1"/>
          </a:pPr>
          <a:r>
            <a:rPr lang="en-US"/>
            <a:t>Maureen Weber</a:t>
          </a:r>
        </a:p>
      </dgm:t>
    </dgm:pt>
    <dgm:pt modelId="{DF2C960A-8C69-4E68-BCA3-DC815F45EDBF}" type="parTrans" cxnId="{D792C943-9109-4271-A455-B85F39E51A5E}">
      <dgm:prSet/>
      <dgm:spPr/>
      <dgm:t>
        <a:bodyPr/>
        <a:lstStyle/>
        <a:p>
          <a:endParaRPr lang="en-US"/>
        </a:p>
      </dgm:t>
    </dgm:pt>
    <dgm:pt modelId="{06616C47-7363-444D-BF89-FB1A1847906D}" type="sibTrans" cxnId="{D792C943-9109-4271-A455-B85F39E51A5E}">
      <dgm:prSet/>
      <dgm:spPr/>
      <dgm:t>
        <a:bodyPr/>
        <a:lstStyle/>
        <a:p>
          <a:endParaRPr lang="en-US"/>
        </a:p>
      </dgm:t>
    </dgm:pt>
    <dgm:pt modelId="{5A981BAA-3506-4CFB-B45C-06BAF6A57A8F}">
      <dgm:prSet/>
      <dgm:spPr/>
      <dgm:t>
        <a:bodyPr/>
        <a:lstStyle/>
        <a:p>
          <a:r>
            <a:rPr lang="en-US"/>
            <a:t>Membership Development Manger</a:t>
          </a:r>
        </a:p>
      </dgm:t>
    </dgm:pt>
    <dgm:pt modelId="{BA6F968F-86EA-4394-AB3D-B6EA05719C58}" type="parTrans" cxnId="{558B4553-F4CE-4D5B-96C4-3EAC5A6EFF94}">
      <dgm:prSet/>
      <dgm:spPr/>
      <dgm:t>
        <a:bodyPr/>
        <a:lstStyle/>
        <a:p>
          <a:endParaRPr lang="en-US"/>
        </a:p>
      </dgm:t>
    </dgm:pt>
    <dgm:pt modelId="{BD0A7AA2-9BA3-496B-BA57-3E49352D8C95}" type="sibTrans" cxnId="{558B4553-F4CE-4D5B-96C4-3EAC5A6EFF94}">
      <dgm:prSet/>
      <dgm:spPr/>
      <dgm:t>
        <a:bodyPr/>
        <a:lstStyle/>
        <a:p>
          <a:endParaRPr lang="en-US"/>
        </a:p>
      </dgm:t>
    </dgm:pt>
    <dgm:pt modelId="{BCAE443C-B2FD-4588-AA03-42E5BC594D44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mweber@apwa.org</a:t>
          </a:r>
          <a:endParaRPr lang="en-US"/>
        </a:p>
      </dgm:t>
    </dgm:pt>
    <dgm:pt modelId="{1FC67EA2-6FE0-43DE-A919-3974318FDBCC}" type="parTrans" cxnId="{9B2FA89F-72FA-457F-B692-4C644D18BB09}">
      <dgm:prSet/>
      <dgm:spPr/>
      <dgm:t>
        <a:bodyPr/>
        <a:lstStyle/>
        <a:p>
          <a:endParaRPr lang="en-US"/>
        </a:p>
      </dgm:t>
    </dgm:pt>
    <dgm:pt modelId="{0BBA6E3E-7ECB-42B5-BA16-902084A26942}" type="sibTrans" cxnId="{9B2FA89F-72FA-457F-B692-4C644D18BB09}">
      <dgm:prSet/>
      <dgm:spPr/>
      <dgm:t>
        <a:bodyPr/>
        <a:lstStyle/>
        <a:p>
          <a:endParaRPr lang="en-US"/>
        </a:p>
      </dgm:t>
    </dgm:pt>
    <dgm:pt modelId="{D64869CA-73EC-4EE8-A0A8-0E1C3E1783EB}">
      <dgm:prSet/>
      <dgm:spPr/>
      <dgm:t>
        <a:bodyPr/>
        <a:lstStyle/>
        <a:p>
          <a:r>
            <a:rPr lang="en-US"/>
            <a:t>816 595 5263</a:t>
          </a:r>
        </a:p>
      </dgm:t>
    </dgm:pt>
    <dgm:pt modelId="{04C64E93-4699-435C-BE07-07A0D41B1A1D}" type="parTrans" cxnId="{5A5AF008-9501-489C-915D-14A4B5DA906E}">
      <dgm:prSet/>
      <dgm:spPr/>
      <dgm:t>
        <a:bodyPr/>
        <a:lstStyle/>
        <a:p>
          <a:endParaRPr lang="en-US"/>
        </a:p>
      </dgm:t>
    </dgm:pt>
    <dgm:pt modelId="{802277B6-FB1F-4375-8ECE-AA64BE9CC222}" type="sibTrans" cxnId="{5A5AF008-9501-489C-915D-14A4B5DA906E}">
      <dgm:prSet/>
      <dgm:spPr/>
      <dgm:t>
        <a:bodyPr/>
        <a:lstStyle/>
        <a:p>
          <a:endParaRPr lang="en-US"/>
        </a:p>
      </dgm:t>
    </dgm:pt>
    <dgm:pt modelId="{32F89B91-CAB7-44FD-91EC-9EBFDC0AB463}" type="pres">
      <dgm:prSet presAssocID="{EC2D2BCE-4E93-4C5A-8716-DCE5929B5508}" presName="root" presStyleCnt="0">
        <dgm:presLayoutVars>
          <dgm:dir/>
          <dgm:resizeHandles val="exact"/>
        </dgm:presLayoutVars>
      </dgm:prSet>
      <dgm:spPr/>
    </dgm:pt>
    <dgm:pt modelId="{674A7AE0-87D1-464F-8563-978E5DE21328}" type="pres">
      <dgm:prSet presAssocID="{FB1A4E7C-1117-4FE9-BF48-8068EF352139}" presName="compNode" presStyleCnt="0"/>
      <dgm:spPr/>
    </dgm:pt>
    <dgm:pt modelId="{DCCDB714-5058-46F9-807C-062A9BECB540}" type="pres">
      <dgm:prSet presAssocID="{FB1A4E7C-1117-4FE9-BF48-8068EF352139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6571B25-3490-43D0-8C1E-4553FF6693A3}" type="pres">
      <dgm:prSet presAssocID="{FB1A4E7C-1117-4FE9-BF48-8068EF352139}" presName="iconSpace" presStyleCnt="0"/>
      <dgm:spPr/>
    </dgm:pt>
    <dgm:pt modelId="{7301A65D-F880-461D-AE8E-14F92CE883FE}" type="pres">
      <dgm:prSet presAssocID="{FB1A4E7C-1117-4FE9-BF48-8068EF352139}" presName="parTx" presStyleLbl="revTx" presStyleIdx="0" presStyleCnt="4">
        <dgm:presLayoutVars>
          <dgm:chMax val="0"/>
          <dgm:chPref val="0"/>
        </dgm:presLayoutVars>
      </dgm:prSet>
      <dgm:spPr/>
    </dgm:pt>
    <dgm:pt modelId="{3F8D8787-7E5B-4B28-9648-814BE38267E9}" type="pres">
      <dgm:prSet presAssocID="{FB1A4E7C-1117-4FE9-BF48-8068EF352139}" presName="txSpace" presStyleCnt="0"/>
      <dgm:spPr/>
    </dgm:pt>
    <dgm:pt modelId="{0EBD3BE9-0696-411F-B2AB-77992C32A6D8}" type="pres">
      <dgm:prSet presAssocID="{FB1A4E7C-1117-4FE9-BF48-8068EF352139}" presName="desTx" presStyleLbl="revTx" presStyleIdx="1" presStyleCnt="4">
        <dgm:presLayoutVars/>
      </dgm:prSet>
      <dgm:spPr/>
    </dgm:pt>
    <dgm:pt modelId="{EB6DFE1D-A351-4167-8681-8A061D6AAD85}" type="pres">
      <dgm:prSet presAssocID="{57FA1A4A-B39F-4348-BE21-093D2BE04E12}" presName="sibTrans" presStyleCnt="0"/>
      <dgm:spPr/>
    </dgm:pt>
    <dgm:pt modelId="{ADC8E534-7F9C-414E-B7BE-1C3D30F81FB1}" type="pres">
      <dgm:prSet presAssocID="{5A09C6A3-9329-4C16-8DC6-C635F3629F7C}" presName="compNode" presStyleCnt="0"/>
      <dgm:spPr/>
    </dgm:pt>
    <dgm:pt modelId="{8D001292-88B4-4F64-ABBB-F81D3BBF8198}" type="pres">
      <dgm:prSet presAssocID="{5A09C6A3-9329-4C16-8DC6-C635F3629F7C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D4A8EF2-9ED1-4F87-8EF6-A709668551C3}" type="pres">
      <dgm:prSet presAssocID="{5A09C6A3-9329-4C16-8DC6-C635F3629F7C}" presName="iconSpace" presStyleCnt="0"/>
      <dgm:spPr/>
    </dgm:pt>
    <dgm:pt modelId="{4DF9F51D-05FB-46AB-82CE-427ECC37D040}" type="pres">
      <dgm:prSet presAssocID="{5A09C6A3-9329-4C16-8DC6-C635F3629F7C}" presName="parTx" presStyleLbl="revTx" presStyleIdx="2" presStyleCnt="4">
        <dgm:presLayoutVars>
          <dgm:chMax val="0"/>
          <dgm:chPref val="0"/>
        </dgm:presLayoutVars>
      </dgm:prSet>
      <dgm:spPr/>
    </dgm:pt>
    <dgm:pt modelId="{B4A3A72A-E98E-4852-88EE-28F61F34E54D}" type="pres">
      <dgm:prSet presAssocID="{5A09C6A3-9329-4C16-8DC6-C635F3629F7C}" presName="txSpace" presStyleCnt="0"/>
      <dgm:spPr/>
    </dgm:pt>
    <dgm:pt modelId="{D2114271-1513-4BD5-A453-FD264BFE4762}" type="pres">
      <dgm:prSet presAssocID="{5A09C6A3-9329-4C16-8DC6-C635F3629F7C}" presName="desTx" presStyleLbl="revTx" presStyleIdx="3" presStyleCnt="4">
        <dgm:presLayoutVars/>
      </dgm:prSet>
      <dgm:spPr/>
    </dgm:pt>
  </dgm:ptLst>
  <dgm:cxnLst>
    <dgm:cxn modelId="{5A5AF008-9501-489C-915D-14A4B5DA906E}" srcId="{5A09C6A3-9329-4C16-8DC6-C635F3629F7C}" destId="{D64869CA-73EC-4EE8-A0A8-0E1C3E1783EB}" srcOrd="2" destOrd="0" parTransId="{04C64E93-4699-435C-BE07-07A0D41B1A1D}" sibTransId="{802277B6-FB1F-4375-8ECE-AA64BE9CC222}"/>
    <dgm:cxn modelId="{0B623D10-65F0-4FA2-9A8C-3E4544AD9F6D}" type="presOf" srcId="{35ADC6DB-D3DB-4BB8-8923-4378D0ADF812}" destId="{0EBD3BE9-0696-411F-B2AB-77992C32A6D8}" srcOrd="0" destOrd="1" presId="urn:microsoft.com/office/officeart/2018/5/layout/CenteredIconLabelDescriptionList"/>
    <dgm:cxn modelId="{979B711C-E6B0-4C92-85CF-88202C0A89DD}" srcId="{EC2D2BCE-4E93-4C5A-8716-DCE5929B5508}" destId="{FB1A4E7C-1117-4FE9-BF48-8068EF352139}" srcOrd="0" destOrd="0" parTransId="{5730077F-0E12-4E0C-9DF9-DEEF7F4A61ED}" sibTransId="{57FA1A4A-B39F-4348-BE21-093D2BE04E12}"/>
    <dgm:cxn modelId="{ADEA3C33-F229-4F1A-954A-5B1E3F155544}" type="presOf" srcId="{FB1A4E7C-1117-4FE9-BF48-8068EF352139}" destId="{7301A65D-F880-461D-AE8E-14F92CE883FE}" srcOrd="0" destOrd="0" presId="urn:microsoft.com/office/officeart/2018/5/layout/CenteredIconLabelDescriptionList"/>
    <dgm:cxn modelId="{D792C943-9109-4271-A455-B85F39E51A5E}" srcId="{EC2D2BCE-4E93-4C5A-8716-DCE5929B5508}" destId="{5A09C6A3-9329-4C16-8DC6-C635F3629F7C}" srcOrd="1" destOrd="0" parTransId="{DF2C960A-8C69-4E68-BCA3-DC815F45EDBF}" sibTransId="{06616C47-7363-444D-BF89-FB1A1847906D}"/>
    <dgm:cxn modelId="{D9CE716E-68D1-4F95-B021-2A96114CBEFA}" type="presOf" srcId="{76714936-FAD9-4BF4-8A3A-3C01AA65C518}" destId="{0EBD3BE9-0696-411F-B2AB-77992C32A6D8}" srcOrd="0" destOrd="0" presId="urn:microsoft.com/office/officeart/2018/5/layout/CenteredIconLabelDescriptionList"/>
    <dgm:cxn modelId="{558B4553-F4CE-4D5B-96C4-3EAC5A6EFF94}" srcId="{5A09C6A3-9329-4C16-8DC6-C635F3629F7C}" destId="{5A981BAA-3506-4CFB-B45C-06BAF6A57A8F}" srcOrd="0" destOrd="0" parTransId="{BA6F968F-86EA-4394-AB3D-B6EA05719C58}" sibTransId="{BD0A7AA2-9BA3-496B-BA57-3E49352D8C95}"/>
    <dgm:cxn modelId="{28357E56-F551-464A-B5B1-C9699D371BC6}" srcId="{FB1A4E7C-1117-4FE9-BF48-8068EF352139}" destId="{8FE08A13-83EE-4556-B85A-9F9460B3079C}" srcOrd="2" destOrd="0" parTransId="{ACE899C7-C8CD-4088-B5AD-6AD1AA953817}" sibTransId="{0EBE12F4-17FC-4932-ACFF-407F06D44FD1}"/>
    <dgm:cxn modelId="{A1C20188-8B79-4FA4-A4B5-66F4CCE409D6}" type="presOf" srcId="{EC2D2BCE-4E93-4C5A-8716-DCE5929B5508}" destId="{32F89B91-CAB7-44FD-91EC-9EBFDC0AB463}" srcOrd="0" destOrd="0" presId="urn:microsoft.com/office/officeart/2018/5/layout/CenteredIconLabelDescriptionList"/>
    <dgm:cxn modelId="{850D9791-F952-4F0D-B595-186F06E198E3}" type="presOf" srcId="{D64869CA-73EC-4EE8-A0A8-0E1C3E1783EB}" destId="{D2114271-1513-4BD5-A453-FD264BFE4762}" srcOrd="0" destOrd="2" presId="urn:microsoft.com/office/officeart/2018/5/layout/CenteredIconLabelDescriptionList"/>
    <dgm:cxn modelId="{9B2FA89F-72FA-457F-B692-4C644D18BB09}" srcId="{5A09C6A3-9329-4C16-8DC6-C635F3629F7C}" destId="{BCAE443C-B2FD-4588-AA03-42E5BC594D44}" srcOrd="1" destOrd="0" parTransId="{1FC67EA2-6FE0-43DE-A919-3974318FDBCC}" sibTransId="{0BBA6E3E-7ECB-42B5-BA16-902084A26942}"/>
    <dgm:cxn modelId="{84F00BB0-1C57-45DF-A39D-B56DEEF8CFBB}" type="presOf" srcId="{5A981BAA-3506-4CFB-B45C-06BAF6A57A8F}" destId="{D2114271-1513-4BD5-A453-FD264BFE4762}" srcOrd="0" destOrd="0" presId="urn:microsoft.com/office/officeart/2018/5/layout/CenteredIconLabelDescriptionList"/>
    <dgm:cxn modelId="{D2E778B4-8E01-4F0A-9D86-AEE14C83072A}" type="presOf" srcId="{5A09C6A3-9329-4C16-8DC6-C635F3629F7C}" destId="{4DF9F51D-05FB-46AB-82CE-427ECC37D040}" srcOrd="0" destOrd="0" presId="urn:microsoft.com/office/officeart/2018/5/layout/CenteredIconLabelDescriptionList"/>
    <dgm:cxn modelId="{4266C8BC-E914-476E-9E62-68F9C3D95AE9}" type="presOf" srcId="{8FE08A13-83EE-4556-B85A-9F9460B3079C}" destId="{0EBD3BE9-0696-411F-B2AB-77992C32A6D8}" srcOrd="0" destOrd="2" presId="urn:microsoft.com/office/officeart/2018/5/layout/CenteredIconLabelDescriptionList"/>
    <dgm:cxn modelId="{941B64C1-94FD-4731-B298-96DC14622B65}" srcId="{FB1A4E7C-1117-4FE9-BF48-8068EF352139}" destId="{35ADC6DB-D3DB-4BB8-8923-4378D0ADF812}" srcOrd="1" destOrd="0" parTransId="{6AC89DBC-0B89-453F-9D9D-89A87708DDB7}" sibTransId="{9BFAFA77-F90E-4510-B748-A1583A89FA46}"/>
    <dgm:cxn modelId="{52D843CE-81D8-4229-BB1D-79F3C1D21B02}" type="presOf" srcId="{BCAE443C-B2FD-4588-AA03-42E5BC594D44}" destId="{D2114271-1513-4BD5-A453-FD264BFE4762}" srcOrd="0" destOrd="1" presId="urn:microsoft.com/office/officeart/2018/5/layout/CenteredIconLabelDescriptionList"/>
    <dgm:cxn modelId="{72AF1DF8-4153-41E0-8A07-B1E0C0E67049}" srcId="{FB1A4E7C-1117-4FE9-BF48-8068EF352139}" destId="{76714936-FAD9-4BF4-8A3A-3C01AA65C518}" srcOrd="0" destOrd="0" parTransId="{DF227235-D74C-42F5-A99C-9026B8DED755}" sibTransId="{064926EA-4963-4649-A612-C91EB9E88343}"/>
    <dgm:cxn modelId="{AF28EA08-40EA-427B-A3AD-34D2EF4A8934}" type="presParOf" srcId="{32F89B91-CAB7-44FD-91EC-9EBFDC0AB463}" destId="{674A7AE0-87D1-464F-8563-978E5DE21328}" srcOrd="0" destOrd="0" presId="urn:microsoft.com/office/officeart/2018/5/layout/CenteredIconLabelDescriptionList"/>
    <dgm:cxn modelId="{01D0A3F0-CB8C-4280-AA28-10472CAC6422}" type="presParOf" srcId="{674A7AE0-87D1-464F-8563-978E5DE21328}" destId="{DCCDB714-5058-46F9-807C-062A9BECB540}" srcOrd="0" destOrd="0" presId="urn:microsoft.com/office/officeart/2018/5/layout/CenteredIconLabelDescriptionList"/>
    <dgm:cxn modelId="{5F9D7B88-4293-4241-9437-2D4E28AAC0EE}" type="presParOf" srcId="{674A7AE0-87D1-464F-8563-978E5DE21328}" destId="{36571B25-3490-43D0-8C1E-4553FF6693A3}" srcOrd="1" destOrd="0" presId="urn:microsoft.com/office/officeart/2018/5/layout/CenteredIconLabelDescriptionList"/>
    <dgm:cxn modelId="{491B55D8-EB6C-492C-89D0-1E46AF8CF898}" type="presParOf" srcId="{674A7AE0-87D1-464F-8563-978E5DE21328}" destId="{7301A65D-F880-461D-AE8E-14F92CE883FE}" srcOrd="2" destOrd="0" presId="urn:microsoft.com/office/officeart/2018/5/layout/CenteredIconLabelDescriptionList"/>
    <dgm:cxn modelId="{37C7A10D-2735-4E7A-B33D-5D295F8D7C18}" type="presParOf" srcId="{674A7AE0-87D1-464F-8563-978E5DE21328}" destId="{3F8D8787-7E5B-4B28-9648-814BE38267E9}" srcOrd="3" destOrd="0" presId="urn:microsoft.com/office/officeart/2018/5/layout/CenteredIconLabelDescriptionList"/>
    <dgm:cxn modelId="{51F47EAB-DEBF-4B1A-865F-E455579D5EE3}" type="presParOf" srcId="{674A7AE0-87D1-464F-8563-978E5DE21328}" destId="{0EBD3BE9-0696-411F-B2AB-77992C32A6D8}" srcOrd="4" destOrd="0" presId="urn:microsoft.com/office/officeart/2018/5/layout/CenteredIconLabelDescriptionList"/>
    <dgm:cxn modelId="{4CE0371F-EA81-41C7-B91D-A008A38E0315}" type="presParOf" srcId="{32F89B91-CAB7-44FD-91EC-9EBFDC0AB463}" destId="{EB6DFE1D-A351-4167-8681-8A061D6AAD85}" srcOrd="1" destOrd="0" presId="urn:microsoft.com/office/officeart/2018/5/layout/CenteredIconLabelDescriptionList"/>
    <dgm:cxn modelId="{E30CD6CE-D3E7-4317-950A-CDACA2018378}" type="presParOf" srcId="{32F89B91-CAB7-44FD-91EC-9EBFDC0AB463}" destId="{ADC8E534-7F9C-414E-B7BE-1C3D30F81FB1}" srcOrd="2" destOrd="0" presId="urn:microsoft.com/office/officeart/2018/5/layout/CenteredIconLabelDescriptionList"/>
    <dgm:cxn modelId="{BDBA94D2-26F6-458C-950F-B9C43321CA30}" type="presParOf" srcId="{ADC8E534-7F9C-414E-B7BE-1C3D30F81FB1}" destId="{8D001292-88B4-4F64-ABBB-F81D3BBF8198}" srcOrd="0" destOrd="0" presId="urn:microsoft.com/office/officeart/2018/5/layout/CenteredIconLabelDescriptionList"/>
    <dgm:cxn modelId="{E4154289-0664-4B79-B7ED-85F481E2F77C}" type="presParOf" srcId="{ADC8E534-7F9C-414E-B7BE-1C3D30F81FB1}" destId="{FD4A8EF2-9ED1-4F87-8EF6-A709668551C3}" srcOrd="1" destOrd="0" presId="urn:microsoft.com/office/officeart/2018/5/layout/CenteredIconLabelDescriptionList"/>
    <dgm:cxn modelId="{2DA17DA2-CB6B-455E-BBF9-FE5D0D0F2568}" type="presParOf" srcId="{ADC8E534-7F9C-414E-B7BE-1C3D30F81FB1}" destId="{4DF9F51D-05FB-46AB-82CE-427ECC37D040}" srcOrd="2" destOrd="0" presId="urn:microsoft.com/office/officeart/2018/5/layout/CenteredIconLabelDescriptionList"/>
    <dgm:cxn modelId="{8DADB195-24FD-4888-B49F-5EA0295301C7}" type="presParOf" srcId="{ADC8E534-7F9C-414E-B7BE-1C3D30F81FB1}" destId="{B4A3A72A-E98E-4852-88EE-28F61F34E54D}" srcOrd="3" destOrd="0" presId="urn:microsoft.com/office/officeart/2018/5/layout/CenteredIconLabelDescriptionList"/>
    <dgm:cxn modelId="{47A426D7-CAC3-4C38-B697-478EFE93464B}" type="presParOf" srcId="{ADC8E534-7F9C-414E-B7BE-1C3D30F81FB1}" destId="{D2114271-1513-4BD5-A453-FD264BFE476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B0207-B396-4CDB-9D24-DA9EE27EE7D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B2704-E5B7-470A-B224-53A7C57D45FF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Welcome: Quick Start Guide</a:t>
          </a:r>
          <a:endParaRPr lang="en-US" dirty="0"/>
        </a:p>
      </dgm:t>
    </dgm:pt>
    <dgm:pt modelId="{27A2F78C-B343-4F64-B610-611141FAA726}" type="parTrans" cxnId="{46AFE0A1-0A8C-4751-A513-1CE8A5045C2F}">
      <dgm:prSet/>
      <dgm:spPr/>
    </dgm:pt>
    <dgm:pt modelId="{7058063E-4987-4783-BFF6-FBC4A3D32CF8}" type="sibTrans" cxnId="{46AFE0A1-0A8C-4751-A513-1CE8A5045C2F}">
      <dgm:prSet/>
      <dgm:spPr/>
    </dgm:pt>
    <dgm:pt modelId="{CBAD7249-0D16-41B6-96C0-721C20786BC9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Education and </a:t>
          </a:r>
          <a:r>
            <a:rPr lang="en-US">
              <a:latin typeface="Calibri"/>
            </a:rPr>
            <a:t>Resources</a:t>
          </a:r>
          <a:endParaRPr lang="en-US"/>
        </a:p>
      </dgm:t>
    </dgm:pt>
    <dgm:pt modelId="{11693F00-2341-47C0-8EC8-2C89BF768D6B}" type="parTrans" cxnId="{3F7BBAEB-CA2E-4A21-AAC9-37AAABC9DA6A}">
      <dgm:prSet/>
      <dgm:spPr/>
    </dgm:pt>
    <dgm:pt modelId="{3BE30305-BB03-4440-84F9-A199585DD7A3}" type="sibTrans" cxnId="{3F7BBAEB-CA2E-4A21-AAC9-37AAABC9DA6A}">
      <dgm:prSet/>
      <dgm:spPr/>
    </dgm:pt>
    <dgm:pt modelId="{24014D58-412E-4ED7-9F0E-DEE7E1C43DC3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Certification and Accreditation</a:t>
          </a:r>
        </a:p>
      </dgm:t>
    </dgm:pt>
    <dgm:pt modelId="{B5A8809A-B309-4B7F-873B-9ECFCE5B36CC}" type="parTrans" cxnId="{C2EE7ACF-C61D-46EF-A7F1-135F0E881B9B}">
      <dgm:prSet/>
      <dgm:spPr/>
    </dgm:pt>
    <dgm:pt modelId="{7674578A-2D74-4587-9C63-43C2A2BC5F67}" type="sibTrans" cxnId="{C2EE7ACF-C61D-46EF-A7F1-135F0E881B9B}">
      <dgm:prSet/>
      <dgm:spPr/>
    </dgm:pt>
    <dgm:pt modelId="{7BD08E83-5F13-455C-AEC7-84AB8DD542FE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Member-to-Member Connection</a:t>
          </a:r>
          <a:endParaRPr lang="en-US" dirty="0"/>
        </a:p>
      </dgm:t>
    </dgm:pt>
    <dgm:pt modelId="{AD3A74A3-F568-4D54-821F-7FBA3DFB82CE}" type="parTrans" cxnId="{561EC2A1-183A-42FE-8F9D-CD6F41C9427F}">
      <dgm:prSet/>
      <dgm:spPr/>
    </dgm:pt>
    <dgm:pt modelId="{3C10C5D2-CA69-4C02-85CC-AFE1F1B8363D}" type="sibTrans" cxnId="{561EC2A1-183A-42FE-8F9D-CD6F41C9427F}">
      <dgm:prSet/>
      <dgm:spPr/>
    </dgm:pt>
    <dgm:pt modelId="{C28FB277-20E9-4CDC-8CD1-B2687E558D7D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Government Affairs</a:t>
          </a:r>
        </a:p>
      </dgm:t>
    </dgm:pt>
    <dgm:pt modelId="{0A1E6B13-5FF8-486E-AE3B-6B67CAC7B472}" type="parTrans" cxnId="{157419BA-5506-47B2-9B71-F2CA032F1193}">
      <dgm:prSet/>
      <dgm:spPr/>
    </dgm:pt>
    <dgm:pt modelId="{09303AC3-D622-43FE-B6A0-0D2A6463074A}" type="sibTrans" cxnId="{157419BA-5506-47B2-9B71-F2CA032F1193}">
      <dgm:prSet/>
      <dgm:spPr/>
    </dgm:pt>
    <dgm:pt modelId="{B7F4B260-FEE1-4C9A-B143-5E1CEFBD9610}">
      <dgm:prSet phldrT="[Text]" phldr="0"/>
      <dgm:spPr/>
      <dgm:t>
        <a:bodyPr/>
        <a:lstStyle/>
        <a:p>
          <a:pPr rtl="0"/>
          <a:r>
            <a:rPr lang="en-US" dirty="0" err="1">
              <a:latin typeface="Calibri"/>
            </a:rPr>
            <a:t>CareerZone</a:t>
          </a:r>
          <a:r>
            <a:rPr lang="en-US" dirty="0">
              <a:latin typeface="Calibri"/>
            </a:rPr>
            <a:t>, Awards, &amp; More!</a:t>
          </a:r>
        </a:p>
      </dgm:t>
    </dgm:pt>
    <dgm:pt modelId="{68A17139-6A03-4E61-A033-4617E815742D}" type="parTrans" cxnId="{E069AFDF-AA05-4A7B-96A5-1FEF51D75E02}">
      <dgm:prSet/>
      <dgm:spPr/>
    </dgm:pt>
    <dgm:pt modelId="{1C2B4286-3C1A-45ED-825B-14C0EC178816}" type="sibTrans" cxnId="{E069AFDF-AA05-4A7B-96A5-1FEF51D75E02}">
      <dgm:prSet/>
      <dgm:spPr/>
    </dgm:pt>
    <dgm:pt modelId="{9D61E3C5-9DA4-4189-973E-BBAC550B9BAB}" type="pres">
      <dgm:prSet presAssocID="{CF1B0207-B396-4CDB-9D24-DA9EE27EE7DF}" presName="Name0" presStyleCnt="0">
        <dgm:presLayoutVars>
          <dgm:dir/>
          <dgm:resizeHandles val="exact"/>
        </dgm:presLayoutVars>
      </dgm:prSet>
      <dgm:spPr/>
    </dgm:pt>
    <dgm:pt modelId="{2AB590EF-C712-4C6B-9107-EBE16204BA2F}" type="pres">
      <dgm:prSet presAssocID="{CF1B0207-B396-4CDB-9D24-DA9EE27EE7DF}" presName="arrow" presStyleLbl="bgShp" presStyleIdx="0" presStyleCnt="1"/>
      <dgm:spPr/>
    </dgm:pt>
    <dgm:pt modelId="{B7EECF55-65DD-482D-AF43-1CEDD76B47D8}" type="pres">
      <dgm:prSet presAssocID="{CF1B0207-B396-4CDB-9D24-DA9EE27EE7DF}" presName="points" presStyleCnt="0"/>
      <dgm:spPr/>
    </dgm:pt>
    <dgm:pt modelId="{7367EA46-4C84-46C5-9ED7-9222F95D9576}" type="pres">
      <dgm:prSet presAssocID="{F90B2704-E5B7-470A-B224-53A7C57D45FF}" presName="compositeA" presStyleCnt="0"/>
      <dgm:spPr/>
    </dgm:pt>
    <dgm:pt modelId="{C91C0BB4-02EC-407D-8A35-9E2786F8FA40}" type="pres">
      <dgm:prSet presAssocID="{F90B2704-E5B7-470A-B224-53A7C57D45FF}" presName="textA" presStyleLbl="revTx" presStyleIdx="0" presStyleCnt="6">
        <dgm:presLayoutVars>
          <dgm:bulletEnabled val="1"/>
        </dgm:presLayoutVars>
      </dgm:prSet>
      <dgm:spPr/>
    </dgm:pt>
    <dgm:pt modelId="{EEE62526-8C39-4323-9558-1FB07EC33422}" type="pres">
      <dgm:prSet presAssocID="{F90B2704-E5B7-470A-B224-53A7C57D45FF}" presName="circleA" presStyleLbl="node1" presStyleIdx="0" presStyleCnt="6"/>
      <dgm:spPr/>
    </dgm:pt>
    <dgm:pt modelId="{D382B56A-2102-4164-BEC9-3A72335B2662}" type="pres">
      <dgm:prSet presAssocID="{F90B2704-E5B7-470A-B224-53A7C57D45FF}" presName="spaceA" presStyleCnt="0"/>
      <dgm:spPr/>
    </dgm:pt>
    <dgm:pt modelId="{F8BA35A9-BCB7-4ED6-AD7E-4E5ABECB8D40}" type="pres">
      <dgm:prSet presAssocID="{7058063E-4987-4783-BFF6-FBC4A3D32CF8}" presName="space" presStyleCnt="0"/>
      <dgm:spPr/>
    </dgm:pt>
    <dgm:pt modelId="{58BA0F9A-6AD4-4363-A03B-D4662D9DEBFF}" type="pres">
      <dgm:prSet presAssocID="{CBAD7249-0D16-41B6-96C0-721C20786BC9}" presName="compositeB" presStyleCnt="0"/>
      <dgm:spPr/>
    </dgm:pt>
    <dgm:pt modelId="{FB65F9E1-400C-4E22-9C74-5BB6AC76EEEB}" type="pres">
      <dgm:prSet presAssocID="{CBAD7249-0D16-41B6-96C0-721C20786BC9}" presName="textB" presStyleLbl="revTx" presStyleIdx="1" presStyleCnt="6">
        <dgm:presLayoutVars>
          <dgm:bulletEnabled val="1"/>
        </dgm:presLayoutVars>
      </dgm:prSet>
      <dgm:spPr/>
    </dgm:pt>
    <dgm:pt modelId="{3A52483B-8887-435B-8F78-6FBD8B8CA361}" type="pres">
      <dgm:prSet presAssocID="{CBAD7249-0D16-41B6-96C0-721C20786BC9}" presName="circleB" presStyleLbl="node1" presStyleIdx="1" presStyleCnt="6"/>
      <dgm:spPr/>
    </dgm:pt>
    <dgm:pt modelId="{C66A8A4F-C7EB-4B13-9D1D-D77A5509FF5E}" type="pres">
      <dgm:prSet presAssocID="{CBAD7249-0D16-41B6-96C0-721C20786BC9}" presName="spaceB" presStyleCnt="0"/>
      <dgm:spPr/>
    </dgm:pt>
    <dgm:pt modelId="{8AC9BC81-5BC3-43EB-A3E8-0E6FC31EA996}" type="pres">
      <dgm:prSet presAssocID="{3BE30305-BB03-4440-84F9-A199585DD7A3}" presName="space" presStyleCnt="0"/>
      <dgm:spPr/>
    </dgm:pt>
    <dgm:pt modelId="{B652F849-24B9-43C7-BA32-2D7FAD7B17C4}" type="pres">
      <dgm:prSet presAssocID="{24014D58-412E-4ED7-9F0E-DEE7E1C43DC3}" presName="compositeA" presStyleCnt="0"/>
      <dgm:spPr/>
    </dgm:pt>
    <dgm:pt modelId="{75A7C057-FC01-4B7B-A7F3-9A69C41FAEAC}" type="pres">
      <dgm:prSet presAssocID="{24014D58-412E-4ED7-9F0E-DEE7E1C43DC3}" presName="textA" presStyleLbl="revTx" presStyleIdx="2" presStyleCnt="6">
        <dgm:presLayoutVars>
          <dgm:bulletEnabled val="1"/>
        </dgm:presLayoutVars>
      </dgm:prSet>
      <dgm:spPr/>
    </dgm:pt>
    <dgm:pt modelId="{9746D474-7E1F-477E-BA51-38F65B20C201}" type="pres">
      <dgm:prSet presAssocID="{24014D58-412E-4ED7-9F0E-DEE7E1C43DC3}" presName="circleA" presStyleLbl="node1" presStyleIdx="2" presStyleCnt="6"/>
      <dgm:spPr/>
    </dgm:pt>
    <dgm:pt modelId="{68AE6632-C825-4F13-B12A-A41E327796F6}" type="pres">
      <dgm:prSet presAssocID="{24014D58-412E-4ED7-9F0E-DEE7E1C43DC3}" presName="spaceA" presStyleCnt="0"/>
      <dgm:spPr/>
    </dgm:pt>
    <dgm:pt modelId="{6BEC53E7-7953-467E-A011-6DAB1EA064E0}" type="pres">
      <dgm:prSet presAssocID="{7674578A-2D74-4587-9C63-43C2A2BC5F67}" presName="space" presStyleCnt="0"/>
      <dgm:spPr/>
    </dgm:pt>
    <dgm:pt modelId="{687B4EA3-F1FB-4A77-982C-A18A0650D8DD}" type="pres">
      <dgm:prSet presAssocID="{7BD08E83-5F13-455C-AEC7-84AB8DD542FE}" presName="compositeB" presStyleCnt="0"/>
      <dgm:spPr/>
    </dgm:pt>
    <dgm:pt modelId="{601924EC-78A8-4F41-A2D5-5EDB0DF87FD6}" type="pres">
      <dgm:prSet presAssocID="{7BD08E83-5F13-455C-AEC7-84AB8DD542FE}" presName="textB" presStyleLbl="revTx" presStyleIdx="3" presStyleCnt="6">
        <dgm:presLayoutVars>
          <dgm:bulletEnabled val="1"/>
        </dgm:presLayoutVars>
      </dgm:prSet>
      <dgm:spPr/>
    </dgm:pt>
    <dgm:pt modelId="{F0F636DC-7CBB-4E9E-AD78-879BBCC94DCA}" type="pres">
      <dgm:prSet presAssocID="{7BD08E83-5F13-455C-AEC7-84AB8DD542FE}" presName="circleB" presStyleLbl="node1" presStyleIdx="3" presStyleCnt="6"/>
      <dgm:spPr/>
    </dgm:pt>
    <dgm:pt modelId="{29B35B9D-9E3B-465F-ABAC-FCE1E1E789E2}" type="pres">
      <dgm:prSet presAssocID="{7BD08E83-5F13-455C-AEC7-84AB8DD542FE}" presName="spaceB" presStyleCnt="0"/>
      <dgm:spPr/>
    </dgm:pt>
    <dgm:pt modelId="{5745E68B-2120-44C6-9C54-3995E0F03A0A}" type="pres">
      <dgm:prSet presAssocID="{3C10C5D2-CA69-4C02-85CC-AFE1F1B8363D}" presName="space" presStyleCnt="0"/>
      <dgm:spPr/>
    </dgm:pt>
    <dgm:pt modelId="{BE716FB7-CEC1-4AD7-99AA-B3987941B30C}" type="pres">
      <dgm:prSet presAssocID="{C28FB277-20E9-4CDC-8CD1-B2687E558D7D}" presName="compositeA" presStyleCnt="0"/>
      <dgm:spPr/>
    </dgm:pt>
    <dgm:pt modelId="{644A9A40-AA66-4C16-B262-644C079BAF2D}" type="pres">
      <dgm:prSet presAssocID="{C28FB277-20E9-4CDC-8CD1-B2687E558D7D}" presName="textA" presStyleLbl="revTx" presStyleIdx="4" presStyleCnt="6">
        <dgm:presLayoutVars>
          <dgm:bulletEnabled val="1"/>
        </dgm:presLayoutVars>
      </dgm:prSet>
      <dgm:spPr/>
    </dgm:pt>
    <dgm:pt modelId="{E0101F76-FE06-4F67-ADDE-C802A957249F}" type="pres">
      <dgm:prSet presAssocID="{C28FB277-20E9-4CDC-8CD1-B2687E558D7D}" presName="circleA" presStyleLbl="node1" presStyleIdx="4" presStyleCnt="6"/>
      <dgm:spPr/>
    </dgm:pt>
    <dgm:pt modelId="{AA18112F-1674-494E-9A7A-3FB710519815}" type="pres">
      <dgm:prSet presAssocID="{C28FB277-20E9-4CDC-8CD1-B2687E558D7D}" presName="spaceA" presStyleCnt="0"/>
      <dgm:spPr/>
    </dgm:pt>
    <dgm:pt modelId="{7D6EF661-5C20-4D87-9B01-7FEB2664B590}" type="pres">
      <dgm:prSet presAssocID="{09303AC3-D622-43FE-B6A0-0D2A6463074A}" presName="space" presStyleCnt="0"/>
      <dgm:spPr/>
    </dgm:pt>
    <dgm:pt modelId="{DA5DEBA3-23BA-494A-BB39-CC959075E46B}" type="pres">
      <dgm:prSet presAssocID="{B7F4B260-FEE1-4C9A-B143-5E1CEFBD9610}" presName="compositeB" presStyleCnt="0"/>
      <dgm:spPr/>
    </dgm:pt>
    <dgm:pt modelId="{8A594E96-9EF4-4D2B-A356-40A96E9A19FD}" type="pres">
      <dgm:prSet presAssocID="{B7F4B260-FEE1-4C9A-B143-5E1CEFBD9610}" presName="textB" presStyleLbl="revTx" presStyleIdx="5" presStyleCnt="6">
        <dgm:presLayoutVars>
          <dgm:bulletEnabled val="1"/>
        </dgm:presLayoutVars>
      </dgm:prSet>
      <dgm:spPr/>
    </dgm:pt>
    <dgm:pt modelId="{A9F4CE91-896F-41CD-9B8C-71EF0EE52023}" type="pres">
      <dgm:prSet presAssocID="{B7F4B260-FEE1-4C9A-B143-5E1CEFBD9610}" presName="circleB" presStyleLbl="node1" presStyleIdx="5" presStyleCnt="6"/>
      <dgm:spPr/>
    </dgm:pt>
    <dgm:pt modelId="{8A9B31A0-7874-4D3C-9F72-0B48B783743D}" type="pres">
      <dgm:prSet presAssocID="{B7F4B260-FEE1-4C9A-B143-5E1CEFBD9610}" presName="spaceB" presStyleCnt="0"/>
      <dgm:spPr/>
    </dgm:pt>
  </dgm:ptLst>
  <dgm:cxnLst>
    <dgm:cxn modelId="{142B6D2A-E4E9-4B7F-819E-E851459182EB}" type="presOf" srcId="{CBAD7249-0D16-41B6-96C0-721C20786BC9}" destId="{FB65F9E1-400C-4E22-9C74-5BB6AC76EEEB}" srcOrd="0" destOrd="0" presId="urn:microsoft.com/office/officeart/2005/8/layout/hProcess11"/>
    <dgm:cxn modelId="{0E7E833D-E3A1-4F66-A7A5-FACBA4D47BD4}" type="presOf" srcId="{F90B2704-E5B7-470A-B224-53A7C57D45FF}" destId="{C91C0BB4-02EC-407D-8A35-9E2786F8FA40}" srcOrd="0" destOrd="0" presId="urn:microsoft.com/office/officeart/2005/8/layout/hProcess11"/>
    <dgm:cxn modelId="{81BEAD54-B0FC-4975-85CD-3C8B4FA701DE}" type="presOf" srcId="{B7F4B260-FEE1-4C9A-B143-5E1CEFBD9610}" destId="{8A594E96-9EF4-4D2B-A356-40A96E9A19FD}" srcOrd="0" destOrd="0" presId="urn:microsoft.com/office/officeart/2005/8/layout/hProcess11"/>
    <dgm:cxn modelId="{561EC2A1-183A-42FE-8F9D-CD6F41C9427F}" srcId="{CF1B0207-B396-4CDB-9D24-DA9EE27EE7DF}" destId="{7BD08E83-5F13-455C-AEC7-84AB8DD542FE}" srcOrd="3" destOrd="0" parTransId="{AD3A74A3-F568-4D54-821F-7FBA3DFB82CE}" sibTransId="{3C10C5D2-CA69-4C02-85CC-AFE1F1B8363D}"/>
    <dgm:cxn modelId="{46AFE0A1-0A8C-4751-A513-1CE8A5045C2F}" srcId="{CF1B0207-B396-4CDB-9D24-DA9EE27EE7DF}" destId="{F90B2704-E5B7-470A-B224-53A7C57D45FF}" srcOrd="0" destOrd="0" parTransId="{27A2F78C-B343-4F64-B610-611141FAA726}" sibTransId="{7058063E-4987-4783-BFF6-FBC4A3D32CF8}"/>
    <dgm:cxn modelId="{157419BA-5506-47B2-9B71-F2CA032F1193}" srcId="{CF1B0207-B396-4CDB-9D24-DA9EE27EE7DF}" destId="{C28FB277-20E9-4CDC-8CD1-B2687E558D7D}" srcOrd="4" destOrd="0" parTransId="{0A1E6B13-5FF8-486E-AE3B-6B67CAC7B472}" sibTransId="{09303AC3-D622-43FE-B6A0-0D2A6463074A}"/>
    <dgm:cxn modelId="{BB7A0DC1-CDE3-48B9-B649-31D66DAC451D}" type="presOf" srcId="{CF1B0207-B396-4CDB-9D24-DA9EE27EE7DF}" destId="{9D61E3C5-9DA4-4189-973E-BBAC550B9BAB}" srcOrd="0" destOrd="0" presId="urn:microsoft.com/office/officeart/2005/8/layout/hProcess11"/>
    <dgm:cxn modelId="{676BFBC5-2583-4E1E-9EEC-DE0D4972B115}" type="presOf" srcId="{24014D58-412E-4ED7-9F0E-DEE7E1C43DC3}" destId="{75A7C057-FC01-4B7B-A7F3-9A69C41FAEAC}" srcOrd="0" destOrd="0" presId="urn:microsoft.com/office/officeart/2005/8/layout/hProcess11"/>
    <dgm:cxn modelId="{C2EE7ACF-C61D-46EF-A7F1-135F0E881B9B}" srcId="{CF1B0207-B396-4CDB-9D24-DA9EE27EE7DF}" destId="{24014D58-412E-4ED7-9F0E-DEE7E1C43DC3}" srcOrd="2" destOrd="0" parTransId="{B5A8809A-B309-4B7F-873B-9ECFCE5B36CC}" sibTransId="{7674578A-2D74-4587-9C63-43C2A2BC5F67}"/>
    <dgm:cxn modelId="{E069AFDF-AA05-4A7B-96A5-1FEF51D75E02}" srcId="{CF1B0207-B396-4CDB-9D24-DA9EE27EE7DF}" destId="{B7F4B260-FEE1-4C9A-B143-5E1CEFBD9610}" srcOrd="5" destOrd="0" parTransId="{68A17139-6A03-4E61-A033-4617E815742D}" sibTransId="{1C2B4286-3C1A-45ED-825B-14C0EC178816}"/>
    <dgm:cxn modelId="{0709F6DF-38E1-42AE-893F-39BD75249A11}" type="presOf" srcId="{7BD08E83-5F13-455C-AEC7-84AB8DD542FE}" destId="{601924EC-78A8-4F41-A2D5-5EDB0DF87FD6}" srcOrd="0" destOrd="0" presId="urn:microsoft.com/office/officeart/2005/8/layout/hProcess11"/>
    <dgm:cxn modelId="{3F7BBAEB-CA2E-4A21-AAC9-37AAABC9DA6A}" srcId="{CF1B0207-B396-4CDB-9D24-DA9EE27EE7DF}" destId="{CBAD7249-0D16-41B6-96C0-721C20786BC9}" srcOrd="1" destOrd="0" parTransId="{11693F00-2341-47C0-8EC8-2C89BF768D6B}" sibTransId="{3BE30305-BB03-4440-84F9-A199585DD7A3}"/>
    <dgm:cxn modelId="{BCDC4BF3-F625-40B5-9105-FB7B73836928}" type="presOf" srcId="{C28FB277-20E9-4CDC-8CD1-B2687E558D7D}" destId="{644A9A40-AA66-4C16-B262-644C079BAF2D}" srcOrd="0" destOrd="0" presId="urn:microsoft.com/office/officeart/2005/8/layout/hProcess11"/>
    <dgm:cxn modelId="{F958D140-D130-4378-ADA7-CB9671746CA4}" type="presParOf" srcId="{9D61E3C5-9DA4-4189-973E-BBAC550B9BAB}" destId="{2AB590EF-C712-4C6B-9107-EBE16204BA2F}" srcOrd="0" destOrd="0" presId="urn:microsoft.com/office/officeart/2005/8/layout/hProcess11"/>
    <dgm:cxn modelId="{235ACEA1-6D55-43BD-9860-49878931E8F3}" type="presParOf" srcId="{9D61E3C5-9DA4-4189-973E-BBAC550B9BAB}" destId="{B7EECF55-65DD-482D-AF43-1CEDD76B47D8}" srcOrd="1" destOrd="0" presId="urn:microsoft.com/office/officeart/2005/8/layout/hProcess11"/>
    <dgm:cxn modelId="{A943E9FD-D0FF-4E82-BEDE-1468CAC409F2}" type="presParOf" srcId="{B7EECF55-65DD-482D-AF43-1CEDD76B47D8}" destId="{7367EA46-4C84-46C5-9ED7-9222F95D9576}" srcOrd="0" destOrd="0" presId="urn:microsoft.com/office/officeart/2005/8/layout/hProcess11"/>
    <dgm:cxn modelId="{97D70C72-B7A2-400C-AFBD-E62297BDFFC7}" type="presParOf" srcId="{7367EA46-4C84-46C5-9ED7-9222F95D9576}" destId="{C91C0BB4-02EC-407D-8A35-9E2786F8FA40}" srcOrd="0" destOrd="0" presId="urn:microsoft.com/office/officeart/2005/8/layout/hProcess11"/>
    <dgm:cxn modelId="{8F0177B6-8A62-4339-B20D-9350245FDC9E}" type="presParOf" srcId="{7367EA46-4C84-46C5-9ED7-9222F95D9576}" destId="{EEE62526-8C39-4323-9558-1FB07EC33422}" srcOrd="1" destOrd="0" presId="urn:microsoft.com/office/officeart/2005/8/layout/hProcess11"/>
    <dgm:cxn modelId="{1E2E844B-682A-4DB1-B6A8-FED00ECB1D2A}" type="presParOf" srcId="{7367EA46-4C84-46C5-9ED7-9222F95D9576}" destId="{D382B56A-2102-4164-BEC9-3A72335B2662}" srcOrd="2" destOrd="0" presId="urn:microsoft.com/office/officeart/2005/8/layout/hProcess11"/>
    <dgm:cxn modelId="{6002E328-7389-4EF3-AA72-99C213F68CF3}" type="presParOf" srcId="{B7EECF55-65DD-482D-AF43-1CEDD76B47D8}" destId="{F8BA35A9-BCB7-4ED6-AD7E-4E5ABECB8D40}" srcOrd="1" destOrd="0" presId="urn:microsoft.com/office/officeart/2005/8/layout/hProcess11"/>
    <dgm:cxn modelId="{5E91931F-C06B-4ED7-8F3D-D4DA06C26480}" type="presParOf" srcId="{B7EECF55-65DD-482D-AF43-1CEDD76B47D8}" destId="{58BA0F9A-6AD4-4363-A03B-D4662D9DEBFF}" srcOrd="2" destOrd="0" presId="urn:microsoft.com/office/officeart/2005/8/layout/hProcess11"/>
    <dgm:cxn modelId="{5E49FB69-03F4-4D04-BBB9-861EA9C72C72}" type="presParOf" srcId="{58BA0F9A-6AD4-4363-A03B-D4662D9DEBFF}" destId="{FB65F9E1-400C-4E22-9C74-5BB6AC76EEEB}" srcOrd="0" destOrd="0" presId="urn:microsoft.com/office/officeart/2005/8/layout/hProcess11"/>
    <dgm:cxn modelId="{866284D2-256B-4ED0-A698-8D461B7FF160}" type="presParOf" srcId="{58BA0F9A-6AD4-4363-A03B-D4662D9DEBFF}" destId="{3A52483B-8887-435B-8F78-6FBD8B8CA361}" srcOrd="1" destOrd="0" presId="urn:microsoft.com/office/officeart/2005/8/layout/hProcess11"/>
    <dgm:cxn modelId="{433BBF89-6D86-4D04-9F44-D90F3170D697}" type="presParOf" srcId="{58BA0F9A-6AD4-4363-A03B-D4662D9DEBFF}" destId="{C66A8A4F-C7EB-4B13-9D1D-D77A5509FF5E}" srcOrd="2" destOrd="0" presId="urn:microsoft.com/office/officeart/2005/8/layout/hProcess11"/>
    <dgm:cxn modelId="{BDF0B74C-4394-412F-94DD-8CB55D85F76C}" type="presParOf" srcId="{B7EECF55-65DD-482D-AF43-1CEDD76B47D8}" destId="{8AC9BC81-5BC3-43EB-A3E8-0E6FC31EA996}" srcOrd="3" destOrd="0" presId="urn:microsoft.com/office/officeart/2005/8/layout/hProcess11"/>
    <dgm:cxn modelId="{9EF6E8C9-7FA1-469A-AB7A-A848A7A17F52}" type="presParOf" srcId="{B7EECF55-65DD-482D-AF43-1CEDD76B47D8}" destId="{B652F849-24B9-43C7-BA32-2D7FAD7B17C4}" srcOrd="4" destOrd="0" presId="urn:microsoft.com/office/officeart/2005/8/layout/hProcess11"/>
    <dgm:cxn modelId="{370C7523-0481-4046-8E6E-E0AD4CB5A54C}" type="presParOf" srcId="{B652F849-24B9-43C7-BA32-2D7FAD7B17C4}" destId="{75A7C057-FC01-4B7B-A7F3-9A69C41FAEAC}" srcOrd="0" destOrd="0" presId="urn:microsoft.com/office/officeart/2005/8/layout/hProcess11"/>
    <dgm:cxn modelId="{2B6DEB97-4CF0-4281-BC52-01CC2BFFBFF9}" type="presParOf" srcId="{B652F849-24B9-43C7-BA32-2D7FAD7B17C4}" destId="{9746D474-7E1F-477E-BA51-38F65B20C201}" srcOrd="1" destOrd="0" presId="urn:microsoft.com/office/officeart/2005/8/layout/hProcess11"/>
    <dgm:cxn modelId="{6E7AC546-02E4-46A3-B898-16DC7641D7A1}" type="presParOf" srcId="{B652F849-24B9-43C7-BA32-2D7FAD7B17C4}" destId="{68AE6632-C825-4F13-B12A-A41E327796F6}" srcOrd="2" destOrd="0" presId="urn:microsoft.com/office/officeart/2005/8/layout/hProcess11"/>
    <dgm:cxn modelId="{04A43E22-F61A-45BB-B25E-0BAE40A58B6A}" type="presParOf" srcId="{B7EECF55-65DD-482D-AF43-1CEDD76B47D8}" destId="{6BEC53E7-7953-467E-A011-6DAB1EA064E0}" srcOrd="5" destOrd="0" presId="urn:microsoft.com/office/officeart/2005/8/layout/hProcess11"/>
    <dgm:cxn modelId="{4E93FA6F-E373-4720-8EF5-F6C60636E14E}" type="presParOf" srcId="{B7EECF55-65DD-482D-AF43-1CEDD76B47D8}" destId="{687B4EA3-F1FB-4A77-982C-A18A0650D8DD}" srcOrd="6" destOrd="0" presId="urn:microsoft.com/office/officeart/2005/8/layout/hProcess11"/>
    <dgm:cxn modelId="{C2B2D2CE-0406-48CD-B92B-09F40BF5FFB0}" type="presParOf" srcId="{687B4EA3-F1FB-4A77-982C-A18A0650D8DD}" destId="{601924EC-78A8-4F41-A2D5-5EDB0DF87FD6}" srcOrd="0" destOrd="0" presId="urn:microsoft.com/office/officeart/2005/8/layout/hProcess11"/>
    <dgm:cxn modelId="{C721ACB2-D014-4932-B14D-D1A2EC134ABF}" type="presParOf" srcId="{687B4EA3-F1FB-4A77-982C-A18A0650D8DD}" destId="{F0F636DC-7CBB-4E9E-AD78-879BBCC94DCA}" srcOrd="1" destOrd="0" presId="urn:microsoft.com/office/officeart/2005/8/layout/hProcess11"/>
    <dgm:cxn modelId="{B8B8B5CE-B35F-47D0-90D5-E3F23FD8826E}" type="presParOf" srcId="{687B4EA3-F1FB-4A77-982C-A18A0650D8DD}" destId="{29B35B9D-9E3B-465F-ABAC-FCE1E1E789E2}" srcOrd="2" destOrd="0" presId="urn:microsoft.com/office/officeart/2005/8/layout/hProcess11"/>
    <dgm:cxn modelId="{747FD09A-A5E8-4E80-97E6-D8F4EEFDF822}" type="presParOf" srcId="{B7EECF55-65DD-482D-AF43-1CEDD76B47D8}" destId="{5745E68B-2120-44C6-9C54-3995E0F03A0A}" srcOrd="7" destOrd="0" presId="urn:microsoft.com/office/officeart/2005/8/layout/hProcess11"/>
    <dgm:cxn modelId="{50FF4B50-89BE-4455-B26E-30CE97A78FA0}" type="presParOf" srcId="{B7EECF55-65DD-482D-AF43-1CEDD76B47D8}" destId="{BE716FB7-CEC1-4AD7-99AA-B3987941B30C}" srcOrd="8" destOrd="0" presId="urn:microsoft.com/office/officeart/2005/8/layout/hProcess11"/>
    <dgm:cxn modelId="{0E3ABA1F-2EF8-4B70-99D2-D895EE8B167E}" type="presParOf" srcId="{BE716FB7-CEC1-4AD7-99AA-B3987941B30C}" destId="{644A9A40-AA66-4C16-B262-644C079BAF2D}" srcOrd="0" destOrd="0" presId="urn:microsoft.com/office/officeart/2005/8/layout/hProcess11"/>
    <dgm:cxn modelId="{0C0B8CF1-CCC3-4038-B954-FA15FB2C3428}" type="presParOf" srcId="{BE716FB7-CEC1-4AD7-99AA-B3987941B30C}" destId="{E0101F76-FE06-4F67-ADDE-C802A957249F}" srcOrd="1" destOrd="0" presId="urn:microsoft.com/office/officeart/2005/8/layout/hProcess11"/>
    <dgm:cxn modelId="{368A93FA-A23B-49E3-AEAD-8F474455A2D6}" type="presParOf" srcId="{BE716FB7-CEC1-4AD7-99AA-B3987941B30C}" destId="{AA18112F-1674-494E-9A7A-3FB710519815}" srcOrd="2" destOrd="0" presId="urn:microsoft.com/office/officeart/2005/8/layout/hProcess11"/>
    <dgm:cxn modelId="{E23A7A60-0ACF-4FA9-AFD2-EB09569AB414}" type="presParOf" srcId="{B7EECF55-65DD-482D-AF43-1CEDD76B47D8}" destId="{7D6EF661-5C20-4D87-9B01-7FEB2664B590}" srcOrd="9" destOrd="0" presId="urn:microsoft.com/office/officeart/2005/8/layout/hProcess11"/>
    <dgm:cxn modelId="{D1B2B264-FC6C-4149-9625-78DD96C57E11}" type="presParOf" srcId="{B7EECF55-65DD-482D-AF43-1CEDD76B47D8}" destId="{DA5DEBA3-23BA-494A-BB39-CC959075E46B}" srcOrd="10" destOrd="0" presId="urn:microsoft.com/office/officeart/2005/8/layout/hProcess11"/>
    <dgm:cxn modelId="{1B2C980A-99FA-4F54-B8C8-3311D458AF85}" type="presParOf" srcId="{DA5DEBA3-23BA-494A-BB39-CC959075E46B}" destId="{8A594E96-9EF4-4D2B-A356-40A96E9A19FD}" srcOrd="0" destOrd="0" presId="urn:microsoft.com/office/officeart/2005/8/layout/hProcess11"/>
    <dgm:cxn modelId="{9218BD6F-9128-4C19-B357-6494350816F2}" type="presParOf" srcId="{DA5DEBA3-23BA-494A-BB39-CC959075E46B}" destId="{A9F4CE91-896F-41CD-9B8C-71EF0EE52023}" srcOrd="1" destOrd="0" presId="urn:microsoft.com/office/officeart/2005/8/layout/hProcess11"/>
    <dgm:cxn modelId="{16791AA1-C645-4C8E-A336-240C04AE6B6C}" type="presParOf" srcId="{DA5DEBA3-23BA-494A-BB39-CC959075E46B}" destId="{8A9B31A0-7874-4D3C-9F72-0B48B783743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DB714-5058-46F9-807C-062A9BECB540}">
      <dsp:nvSpPr>
        <dsp:cNvPr id="0" name=""/>
        <dsp:cNvSpPr/>
      </dsp:nvSpPr>
      <dsp:spPr>
        <a:xfrm>
          <a:off x="1227301" y="396549"/>
          <a:ext cx="1320046" cy="132004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1A65D-F880-461D-AE8E-14F92CE883FE}">
      <dsp:nvSpPr>
        <dsp:cNvPr id="0" name=""/>
        <dsp:cNvSpPr/>
      </dsp:nvSpPr>
      <dsp:spPr>
        <a:xfrm>
          <a:off x="1543" y="1844318"/>
          <a:ext cx="3771562" cy="56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Matt Harper</a:t>
          </a:r>
        </a:p>
      </dsp:txBody>
      <dsp:txXfrm>
        <a:off x="1543" y="1844318"/>
        <a:ext cx="3771562" cy="565734"/>
      </dsp:txXfrm>
    </dsp:sp>
    <dsp:sp modelId="{0EBD3BE9-0696-411F-B2AB-77992C32A6D8}">
      <dsp:nvSpPr>
        <dsp:cNvPr id="0" name=""/>
        <dsp:cNvSpPr/>
      </dsp:nvSpPr>
      <dsp:spPr>
        <a:xfrm>
          <a:off x="1543" y="2469458"/>
          <a:ext cx="3771562" cy="89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Sr. Membership Manager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2"/>
            </a:rPr>
            <a:t>mharper@apwa.org</a:t>
          </a:r>
          <a:r>
            <a:rPr lang="en-US" sz="1700" kern="120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816 595 5220</a:t>
          </a:r>
        </a:p>
      </dsp:txBody>
      <dsp:txXfrm>
        <a:off x="1543" y="2469458"/>
        <a:ext cx="3771562" cy="897358"/>
      </dsp:txXfrm>
    </dsp:sp>
    <dsp:sp modelId="{8D001292-88B4-4F64-ABBB-F81D3BBF8198}">
      <dsp:nvSpPr>
        <dsp:cNvPr id="0" name=""/>
        <dsp:cNvSpPr/>
      </dsp:nvSpPr>
      <dsp:spPr>
        <a:xfrm>
          <a:off x="5658887" y="396549"/>
          <a:ext cx="1320046" cy="132004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F51D-05FB-46AB-82CE-427ECC37D040}">
      <dsp:nvSpPr>
        <dsp:cNvPr id="0" name=""/>
        <dsp:cNvSpPr/>
      </dsp:nvSpPr>
      <dsp:spPr>
        <a:xfrm>
          <a:off x="4433129" y="1844318"/>
          <a:ext cx="3771562" cy="56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Maureen Weber</a:t>
          </a:r>
        </a:p>
      </dsp:txBody>
      <dsp:txXfrm>
        <a:off x="4433129" y="1844318"/>
        <a:ext cx="3771562" cy="565734"/>
      </dsp:txXfrm>
    </dsp:sp>
    <dsp:sp modelId="{D2114271-1513-4BD5-A453-FD264BFE4762}">
      <dsp:nvSpPr>
        <dsp:cNvPr id="0" name=""/>
        <dsp:cNvSpPr/>
      </dsp:nvSpPr>
      <dsp:spPr>
        <a:xfrm>
          <a:off x="4433129" y="2469458"/>
          <a:ext cx="3771562" cy="89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Membership Development Manger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4"/>
            </a:rPr>
            <a:t>mweber@apwa.org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816 595 5263</a:t>
          </a:r>
        </a:p>
      </dsp:txBody>
      <dsp:txXfrm>
        <a:off x="4433129" y="2469458"/>
        <a:ext cx="3771562" cy="89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590EF-C712-4C6B-9107-EBE16204BA2F}">
      <dsp:nvSpPr>
        <dsp:cNvPr id="0" name=""/>
        <dsp:cNvSpPr/>
      </dsp:nvSpPr>
      <dsp:spPr>
        <a:xfrm>
          <a:off x="0" y="1176541"/>
          <a:ext cx="8574993" cy="156872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C0BB4-02EC-407D-8A35-9E2786F8FA40}">
      <dsp:nvSpPr>
        <dsp:cNvPr id="0" name=""/>
        <dsp:cNvSpPr/>
      </dsp:nvSpPr>
      <dsp:spPr>
        <a:xfrm>
          <a:off x="2119" y="0"/>
          <a:ext cx="1234120" cy="15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Welcome: Quick Start Guide</a:t>
          </a:r>
          <a:endParaRPr lang="en-US" sz="1300" kern="1200" dirty="0"/>
        </a:p>
      </dsp:txBody>
      <dsp:txXfrm>
        <a:off x="2119" y="0"/>
        <a:ext cx="1234120" cy="1568722"/>
      </dsp:txXfrm>
    </dsp:sp>
    <dsp:sp modelId="{EEE62526-8C39-4323-9558-1FB07EC33422}">
      <dsp:nvSpPr>
        <dsp:cNvPr id="0" name=""/>
        <dsp:cNvSpPr/>
      </dsp:nvSpPr>
      <dsp:spPr>
        <a:xfrm>
          <a:off x="423089" y="1764812"/>
          <a:ext cx="392180" cy="39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5F9E1-400C-4E22-9C74-5BB6AC76EEEB}">
      <dsp:nvSpPr>
        <dsp:cNvPr id="0" name=""/>
        <dsp:cNvSpPr/>
      </dsp:nvSpPr>
      <dsp:spPr>
        <a:xfrm>
          <a:off x="1297946" y="2353083"/>
          <a:ext cx="1234120" cy="15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Education and </a:t>
          </a:r>
          <a:r>
            <a:rPr lang="en-US" sz="1300" kern="1200">
              <a:latin typeface="Calibri"/>
            </a:rPr>
            <a:t>Resources</a:t>
          </a:r>
          <a:endParaRPr lang="en-US" sz="1300" kern="1200"/>
        </a:p>
      </dsp:txBody>
      <dsp:txXfrm>
        <a:off x="1297946" y="2353083"/>
        <a:ext cx="1234120" cy="1568722"/>
      </dsp:txXfrm>
    </dsp:sp>
    <dsp:sp modelId="{3A52483B-8887-435B-8F78-6FBD8B8CA361}">
      <dsp:nvSpPr>
        <dsp:cNvPr id="0" name=""/>
        <dsp:cNvSpPr/>
      </dsp:nvSpPr>
      <dsp:spPr>
        <a:xfrm>
          <a:off x="1718916" y="1764812"/>
          <a:ext cx="392180" cy="39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7C057-FC01-4B7B-A7F3-9A69C41FAEAC}">
      <dsp:nvSpPr>
        <dsp:cNvPr id="0" name=""/>
        <dsp:cNvSpPr/>
      </dsp:nvSpPr>
      <dsp:spPr>
        <a:xfrm>
          <a:off x="2593773" y="0"/>
          <a:ext cx="1234120" cy="15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/>
            </a:rPr>
            <a:t>Certification and Accreditation</a:t>
          </a:r>
        </a:p>
      </dsp:txBody>
      <dsp:txXfrm>
        <a:off x="2593773" y="0"/>
        <a:ext cx="1234120" cy="1568722"/>
      </dsp:txXfrm>
    </dsp:sp>
    <dsp:sp modelId="{9746D474-7E1F-477E-BA51-38F65B20C201}">
      <dsp:nvSpPr>
        <dsp:cNvPr id="0" name=""/>
        <dsp:cNvSpPr/>
      </dsp:nvSpPr>
      <dsp:spPr>
        <a:xfrm>
          <a:off x="3014743" y="1764812"/>
          <a:ext cx="392180" cy="39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924EC-78A8-4F41-A2D5-5EDB0DF87FD6}">
      <dsp:nvSpPr>
        <dsp:cNvPr id="0" name=""/>
        <dsp:cNvSpPr/>
      </dsp:nvSpPr>
      <dsp:spPr>
        <a:xfrm>
          <a:off x="3889599" y="2353083"/>
          <a:ext cx="1234120" cy="15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Member-to-Member Connection</a:t>
          </a:r>
          <a:endParaRPr lang="en-US" sz="1300" kern="1200" dirty="0"/>
        </a:p>
      </dsp:txBody>
      <dsp:txXfrm>
        <a:off x="3889599" y="2353083"/>
        <a:ext cx="1234120" cy="1568722"/>
      </dsp:txXfrm>
    </dsp:sp>
    <dsp:sp modelId="{F0F636DC-7CBB-4E9E-AD78-879BBCC94DCA}">
      <dsp:nvSpPr>
        <dsp:cNvPr id="0" name=""/>
        <dsp:cNvSpPr/>
      </dsp:nvSpPr>
      <dsp:spPr>
        <a:xfrm>
          <a:off x="4310569" y="1764812"/>
          <a:ext cx="392180" cy="39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9A40-AA66-4C16-B262-644C079BAF2D}">
      <dsp:nvSpPr>
        <dsp:cNvPr id="0" name=""/>
        <dsp:cNvSpPr/>
      </dsp:nvSpPr>
      <dsp:spPr>
        <a:xfrm>
          <a:off x="5185426" y="0"/>
          <a:ext cx="1234120" cy="15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Government Affairs</a:t>
          </a:r>
        </a:p>
      </dsp:txBody>
      <dsp:txXfrm>
        <a:off x="5185426" y="0"/>
        <a:ext cx="1234120" cy="1568722"/>
      </dsp:txXfrm>
    </dsp:sp>
    <dsp:sp modelId="{E0101F76-FE06-4F67-ADDE-C802A957249F}">
      <dsp:nvSpPr>
        <dsp:cNvPr id="0" name=""/>
        <dsp:cNvSpPr/>
      </dsp:nvSpPr>
      <dsp:spPr>
        <a:xfrm>
          <a:off x="5606396" y="1764812"/>
          <a:ext cx="392180" cy="39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94E96-9EF4-4D2B-A356-40A96E9A19FD}">
      <dsp:nvSpPr>
        <dsp:cNvPr id="0" name=""/>
        <dsp:cNvSpPr/>
      </dsp:nvSpPr>
      <dsp:spPr>
        <a:xfrm>
          <a:off x="6481253" y="2353083"/>
          <a:ext cx="1234120" cy="15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Calibri"/>
            </a:rPr>
            <a:t>CareerZone</a:t>
          </a:r>
          <a:r>
            <a:rPr lang="en-US" sz="1300" kern="1200" dirty="0">
              <a:latin typeface="Calibri"/>
            </a:rPr>
            <a:t>, Awards, &amp; More!</a:t>
          </a:r>
        </a:p>
      </dsp:txBody>
      <dsp:txXfrm>
        <a:off x="6481253" y="2353083"/>
        <a:ext cx="1234120" cy="1568722"/>
      </dsp:txXfrm>
    </dsp:sp>
    <dsp:sp modelId="{A9F4CE91-896F-41CD-9B8C-71EF0EE52023}">
      <dsp:nvSpPr>
        <dsp:cNvPr id="0" name=""/>
        <dsp:cNvSpPr/>
      </dsp:nvSpPr>
      <dsp:spPr>
        <a:xfrm>
          <a:off x="6902223" y="1764812"/>
          <a:ext cx="392180" cy="39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timeline" pri="103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wa.org/events/event-calendar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hapterservices@apwa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5DBA-C297-898E-1402-838249AE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8" y="1492360"/>
            <a:ext cx="8206236" cy="85725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Growing Membership Together: </a:t>
            </a:r>
            <a:br>
              <a:rPr lang="en-US" sz="3000" dirty="0"/>
            </a:br>
            <a:r>
              <a:rPr lang="en-US" sz="3000" dirty="0"/>
              <a:t>Membership &amp; Engagement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18FC-99CE-98FF-85E3-B6C7937C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82" y="2895600"/>
            <a:ext cx="8206236" cy="11499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2900" b="1" dirty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ea typeface="+mj-ea"/>
              </a:rPr>
              <a:t>Monday, July 13, 2026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ea typeface="+mj-ea"/>
              </a:rPr>
              <a:t>12 Noon Central</a:t>
            </a:r>
          </a:p>
        </p:txBody>
      </p:sp>
    </p:spTree>
    <p:extLst>
      <p:ext uri="{BB962C8B-B14F-4D97-AF65-F5344CB8AC3E}">
        <p14:creationId xmlns:p14="http://schemas.microsoft.com/office/powerpoint/2010/main" val="130692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AB90-D89E-75D1-C2D2-74B15DA4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Member Emails 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AF4844-1E66-84D4-776F-A512D91BF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24356"/>
              </p:ext>
            </p:extLst>
          </p:nvPr>
        </p:nvGraphicFramePr>
        <p:xfrm>
          <a:off x="378506" y="634092"/>
          <a:ext cx="8574993" cy="392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65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D2D3-2FB0-97C5-ACDD-98EB8ED37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50ED-BACE-A7BC-32BB-A3CA53F2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8" y="179983"/>
            <a:ext cx="8047462" cy="857250"/>
          </a:xfrm>
        </p:spPr>
        <p:txBody>
          <a:bodyPr/>
          <a:lstStyle/>
          <a:p>
            <a:pPr algn="ctr"/>
            <a:r>
              <a:rPr lang="en-US" dirty="0"/>
              <a:t>New Member Emails for Chapters 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14932-736B-6C5C-0AD4-AF7EF053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872836"/>
            <a:ext cx="8326581" cy="4014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New Member Welcome Emails</a:t>
            </a:r>
          </a:p>
          <a:p>
            <a:r>
              <a:rPr lang="en-US" sz="1500" dirty="0"/>
              <a:t>Reinforce the APWA Welcome.</a:t>
            </a:r>
          </a:p>
          <a:p>
            <a:r>
              <a:rPr lang="en-US" sz="1500" dirty="0"/>
              <a:t>Every new member receives information from APWA—but your chapter can make the experience even more meaningful.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Consider:</a:t>
            </a:r>
          </a:p>
          <a:p>
            <a:r>
              <a:rPr lang="en-US" sz="1600" dirty="0"/>
              <a:t>Sending a personalized welcome email from your chapter. </a:t>
            </a:r>
          </a:p>
          <a:p>
            <a:r>
              <a:rPr lang="en-US" sz="1600" dirty="0"/>
              <a:t>Having a board member call new members. </a:t>
            </a:r>
          </a:p>
          <a:p>
            <a:r>
              <a:rPr lang="en-US" sz="1600" dirty="0"/>
              <a:t>Inviting new members to the next chapter event. </a:t>
            </a:r>
          </a:p>
          <a:p>
            <a:r>
              <a:rPr lang="en-US" sz="1600" dirty="0"/>
              <a:t>Pairing new members with a mentor or committee chair. </a:t>
            </a:r>
          </a:p>
          <a:p>
            <a:r>
              <a:rPr lang="en-US" sz="1600" dirty="0"/>
              <a:t>Recognizing new members at chapter meetings.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Chapter Tip: </a:t>
            </a:r>
            <a:r>
              <a:rPr lang="en-US" sz="1800" dirty="0"/>
              <a:t>Members join APWA nationally, but they build lasting relationships through their local chapter.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9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6FE6-B94F-59C5-3D50-FFC1ECBC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APWA Portal Quick Start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9F62-5E27-BFB2-509A-9BCE35C3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035146"/>
            <a:ext cx="6451600" cy="37633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The Membership Manual provides step-by-step guidance to help members make the most of their APWA membership, including: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Accessing the member portal </a:t>
            </a:r>
          </a:p>
          <a:p>
            <a:r>
              <a:rPr lang="en-US" sz="2000" dirty="0"/>
              <a:t>Resetting passwords </a:t>
            </a:r>
          </a:p>
          <a:p>
            <a:r>
              <a:rPr lang="en-US" sz="2000" dirty="0"/>
              <a:t>Renewing individual and group memberships </a:t>
            </a:r>
          </a:p>
          <a:p>
            <a:r>
              <a:rPr lang="en-US" sz="2000" dirty="0"/>
              <a:t>Updating member profiles </a:t>
            </a:r>
          </a:p>
          <a:p>
            <a:r>
              <a:rPr lang="en-US" sz="2000" dirty="0"/>
              <a:t>Tracking CEUs </a:t>
            </a:r>
          </a:p>
          <a:p>
            <a:r>
              <a:rPr lang="en-US" sz="2000" dirty="0"/>
              <a:t>Accessing member resources and benefits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Printable resources are available with just one click.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F76F3-9177-E3F5-511F-7427E9921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83" y="1815410"/>
            <a:ext cx="2540044" cy="32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F2301-81CE-3C32-4D5D-5FBB2765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AEC2-AC7E-4403-E3ED-CAA9C78A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APWA Portal Quick Start Guide for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A2DF-2D95-BDAF-E687-79E7E125F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898224"/>
            <a:ext cx="8425543" cy="37633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Share Resources with Your Members</a:t>
            </a:r>
          </a:p>
          <a:p>
            <a:pPr marL="0" indent="0">
              <a:buNone/>
            </a:pPr>
            <a:r>
              <a:rPr lang="en-US" sz="1500" dirty="0"/>
              <a:t>The Membership Manual and Quick Start Guide are excellent resources to help members get the most from their membership.</a:t>
            </a:r>
          </a:p>
          <a:p>
            <a:pPr marL="0" indent="0">
              <a:buNone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Encourage members to:</a:t>
            </a:r>
          </a:p>
          <a:p>
            <a:pPr lvl="2"/>
            <a:r>
              <a:rPr lang="en-US" sz="1500" dirty="0"/>
              <a:t>Access the Member Portal. </a:t>
            </a:r>
          </a:p>
          <a:p>
            <a:pPr lvl="2"/>
            <a:r>
              <a:rPr lang="en-US" sz="1500" dirty="0"/>
              <a:t>Update their profile. </a:t>
            </a:r>
          </a:p>
          <a:p>
            <a:pPr lvl="2"/>
            <a:r>
              <a:rPr lang="en-US" sz="1500" dirty="0"/>
              <a:t>Renew their membership. </a:t>
            </a:r>
          </a:p>
          <a:p>
            <a:pPr lvl="2"/>
            <a:r>
              <a:rPr lang="en-US" sz="1500" dirty="0"/>
              <a:t>Track CEUs. </a:t>
            </a:r>
          </a:p>
          <a:p>
            <a:pPr lvl="2"/>
            <a:r>
              <a:rPr lang="en-US" sz="1500" dirty="0"/>
              <a:t>Explore educational opportunities. </a:t>
            </a:r>
          </a:p>
          <a:p>
            <a:pPr lvl="2"/>
            <a:r>
              <a:rPr lang="en-US" sz="1500" dirty="0"/>
              <a:t>Take advantage of member benefits.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Chapter Tip: </a:t>
            </a:r>
            <a:r>
              <a:rPr lang="en-US" sz="1800" dirty="0"/>
              <a:t>Include these resources in the welcome emails and feature them in your chapter newsletter.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09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ECBD-21D7-6F02-5003-01042450C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F5C-A9E9-D7C3-A64C-D487EB33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Recruitment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7B5A-FF2A-E005-E246-FA7A86DE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8667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Effective Communication</a:t>
            </a:r>
            <a:endParaRPr lang="en-US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Breaking through crowded inboxes and busy schedules.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Creating a sense of urgency.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Clearly demonstrating the value of membership to both individuals and their employers.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Demonstrating Local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Answering the question, "What's in it for me and my organization?"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Highlighting chapter meetings, educational programs, networking opportunities, and community engagement.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Leveraging the </a:t>
            </a:r>
            <a:r>
              <a:rPr lang="en-US" sz="1400" dirty="0">
                <a:hlinkClick r:id="rId2"/>
              </a:rPr>
              <a:t>APWA Events Calendar </a:t>
            </a:r>
            <a:r>
              <a:rPr lang="en-US" sz="1400" dirty="0"/>
              <a:t>to showcase local opportunities.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DE3E7-2444-4B0A-9EDA-8FDD4C40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78AA-166B-174E-8291-3A8D868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Recruitment Challenges for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0EBD-689F-AE19-C271-E610B68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86678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6"/>
                </a:solidFill>
              </a:rPr>
              <a:t>Chapters Can Make the Difference!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400" b="1" dirty="0">
                <a:solidFill>
                  <a:schemeClr val="accent6"/>
                </a:solidFill>
              </a:rPr>
              <a:t>Challenge: Communicating Value</a:t>
            </a:r>
          </a:p>
          <a:p>
            <a:pPr marL="0" indent="0">
              <a:buNone/>
            </a:pPr>
            <a:r>
              <a:rPr lang="en-US" dirty="0"/>
              <a:t>Members often ask:</a:t>
            </a:r>
          </a:p>
          <a:p>
            <a:r>
              <a:rPr lang="en-US" dirty="0"/>
              <a:t>"What's in it for me?" </a:t>
            </a:r>
          </a:p>
          <a:p>
            <a:r>
              <a:rPr lang="en-US" dirty="0"/>
              <a:t>"Why should my employer support membership?" </a:t>
            </a:r>
          </a:p>
          <a:p>
            <a:endParaRPr lang="en-US" sz="3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accent6"/>
                </a:solidFill>
              </a:rPr>
              <a:t>Your Chapter Can Answer By Highlighting:</a:t>
            </a:r>
          </a:p>
          <a:p>
            <a:r>
              <a:rPr lang="en-US" dirty="0"/>
              <a:t>Local networking opportunities. </a:t>
            </a:r>
          </a:p>
          <a:p>
            <a:r>
              <a:rPr lang="en-US" dirty="0"/>
              <a:t>Technical education and professional development. </a:t>
            </a:r>
          </a:p>
          <a:p>
            <a:r>
              <a:rPr lang="en-US" dirty="0"/>
              <a:t>Leadership and volunteer opportunities. </a:t>
            </a:r>
          </a:p>
          <a:p>
            <a:r>
              <a:rPr lang="en-US" dirty="0"/>
              <a:t>Scholarships and awards. </a:t>
            </a:r>
          </a:p>
          <a:p>
            <a:r>
              <a:rPr lang="en-US" dirty="0"/>
              <a:t>Mentoring and career growth. </a:t>
            </a:r>
          </a:p>
          <a:p>
            <a:r>
              <a:rPr lang="en-US" dirty="0"/>
              <a:t>Advocacy efforts that impact your community.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4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3E7A7-B820-603F-D076-A5AA123F0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0845-FBBC-29C3-E17B-29739BC2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Recruitment Challenges for Chapters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C252-6C37-44EF-611B-71CACE91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4" y="1035146"/>
            <a:ext cx="8307778" cy="38667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accent6"/>
                </a:solidFill>
              </a:rPr>
              <a:t>Challenge: Keeping Members Engaged</a:t>
            </a:r>
          </a:p>
          <a:p>
            <a:pPr marL="0" indent="0">
              <a:buNone/>
            </a:pPr>
            <a:r>
              <a:rPr lang="en-US" dirty="0"/>
              <a:t>Recruitment is only the first step.</a:t>
            </a:r>
          </a:p>
          <a:p>
            <a:r>
              <a:rPr lang="en-US" dirty="0"/>
              <a:t>Successful chapters:</a:t>
            </a:r>
          </a:p>
          <a:p>
            <a:pPr lvl="1">
              <a:buFont typeface="Courier New"/>
              <a:buChar char="o"/>
            </a:pPr>
            <a:r>
              <a:rPr lang="en-US" dirty="0"/>
              <a:t>Welcome new members. </a:t>
            </a:r>
          </a:p>
          <a:p>
            <a:pPr lvl="1">
              <a:buFont typeface="Courier New"/>
              <a:buChar char="o"/>
            </a:pPr>
            <a:r>
              <a:rPr lang="en-US" dirty="0"/>
              <a:t>Encourage committee involvement. </a:t>
            </a:r>
          </a:p>
          <a:p>
            <a:pPr lvl="1">
              <a:buFont typeface="Courier New"/>
              <a:buChar char="o"/>
            </a:pPr>
            <a:r>
              <a:rPr lang="en-US" dirty="0"/>
              <a:t>Personally invite members to events. </a:t>
            </a:r>
          </a:p>
          <a:p>
            <a:pPr lvl="1">
              <a:buFont typeface="Courier New"/>
              <a:buChar char="o"/>
            </a:pPr>
            <a:r>
              <a:rPr lang="en-US" dirty="0"/>
              <a:t>Follow up with members who haven't attended recently.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300" b="1" dirty="0">
                <a:solidFill>
                  <a:schemeClr val="accent6"/>
                </a:solidFill>
              </a:rPr>
              <a:t>Chapter Tip</a:t>
            </a:r>
            <a:r>
              <a:rPr lang="en-US" b="1" dirty="0"/>
              <a:t>:</a:t>
            </a:r>
            <a:r>
              <a:rPr lang="en-US" dirty="0"/>
              <a:t> Recruitment begins with APWA, but long-term member engagement happens at the chapter level.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6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 Five Things Your Chapter Can Do This Month!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74F3-6D6F-F1C6-F2AE-A2FE3ADA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200150"/>
            <a:ext cx="8047037" cy="3763963"/>
          </a:xfrm>
        </p:spPr>
        <p:txBody>
          <a:bodyPr>
            <a:normAutofit fontScale="97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Welcome every new member personally.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Invite a nonmember to your next event.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Contact five expired members.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Promote the Member Quick Start Guide.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Share your chapter's success stories with APWA Membership staff.</a:t>
            </a:r>
          </a:p>
        </p:txBody>
      </p:sp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2ABA-B774-344B-33F9-27909654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8" y="1733443"/>
            <a:ext cx="8047462" cy="857250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30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964A-EC35-A0BE-396D-131CB250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86B2-1B35-02F6-DB90-5D0DC726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200" dirty="0"/>
              <a:t>Describe how APWA retention strategies can be replicated at the chapter level and identify specific tactics that can be adapted to improve member retention locally.</a:t>
            </a:r>
          </a:p>
          <a:p>
            <a:endParaRPr lang="en-US" sz="2200" dirty="0"/>
          </a:p>
          <a:p>
            <a:pPr lvl="0"/>
            <a:r>
              <a:rPr lang="en-US" sz="2200" dirty="0"/>
              <a:t>Demonstrate how to access, interpret, and apply membership reports to identify at-risk members and implement data-driven retention efforts within their chapter.</a:t>
            </a:r>
          </a:p>
          <a:p>
            <a:pPr mar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Explain the role chapters play in supporting APWA membership recruitment efforts and identify actionable ways to collaborate with APWA staff to grow membership.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A140-9E42-3C7B-5F99-E8AB8B40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39D9-FFCC-6A96-61CC-765E480F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Membership &amp; Engagement Staff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54979A-2F6D-0764-04BC-DC56EC5FA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587748"/>
              </p:ext>
            </p:extLst>
          </p:nvPr>
        </p:nvGraphicFramePr>
        <p:xfrm>
          <a:off x="676506" y="1035146"/>
          <a:ext cx="8206236" cy="376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3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Recruitment Campaign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06" y="810105"/>
            <a:ext cx="8206236" cy="4292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Direct Recruitment (Launched April 2026)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Outreach to both current and prospective members.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/>
              <a:t>648</a:t>
            </a:r>
            <a:r>
              <a:rPr lang="en-US" sz="1600" dirty="0"/>
              <a:t> personalized emails sent.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/>
              <a:t>612 </a:t>
            </a:r>
            <a:r>
              <a:rPr lang="en-US" sz="1600"/>
              <a:t>phone calls completed.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Current Outreach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Localized, personalized messaging tailored to each community campaign.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Launched in late June.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Next Phase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Focus on communicating the financial value and ROI of APWA membership - Launching soon.</a:t>
            </a:r>
          </a:p>
        </p:txBody>
      </p:sp>
    </p:spTree>
    <p:extLst>
      <p:ext uri="{BB962C8B-B14F-4D97-AF65-F5344CB8AC3E}">
        <p14:creationId xmlns:p14="http://schemas.microsoft.com/office/powerpoint/2010/main" val="116679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E724-E276-D162-7262-06CF0C2D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01CC-1C57-ABB8-61EA-C56092B3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Recruitment Campaign for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68DD-BEC7-92D2-3267-C597521D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06" y="810105"/>
            <a:ext cx="8206236" cy="4292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How Chapters Can Support Recruitment</a:t>
            </a:r>
          </a:p>
          <a:p>
            <a:r>
              <a:rPr lang="en-US" sz="1500" dirty="0"/>
              <a:t>APWA recruitment efforts are underway—but local outreach is what turns prospects into members.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How your chapter can help:</a:t>
            </a:r>
          </a:p>
          <a:p>
            <a:r>
              <a:rPr lang="en-US" sz="1500" dirty="0"/>
              <a:t>Personally reach out to prospective members in your community. </a:t>
            </a:r>
          </a:p>
          <a:p>
            <a:r>
              <a:rPr lang="en-US" sz="1500" dirty="0"/>
              <a:t>Invite nonmembers to attend a chapter meeting or event. </a:t>
            </a:r>
          </a:p>
          <a:p>
            <a:r>
              <a:rPr lang="en-US" sz="1500" dirty="0"/>
              <a:t>Encourage current members to bring a colleague to an upcoming event. </a:t>
            </a:r>
          </a:p>
          <a:p>
            <a:r>
              <a:rPr lang="en-US" sz="1500" dirty="0"/>
              <a:t>Share chapter success stories and the value members receive locally. </a:t>
            </a:r>
          </a:p>
          <a:p>
            <a:r>
              <a:rPr lang="en-US" sz="1500" dirty="0"/>
              <a:t>Coordinate with APWA Membership staff on local recruitment opportunities. 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Chapter Tip: </a:t>
            </a:r>
            <a:r>
              <a:rPr lang="en-US" sz="1800" dirty="0"/>
              <a:t>A personal invitation from a local chapter member is often the deciding factor in someone joining APWA!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375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48BB-BC0F-19F2-63CD-FBF1C0DA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ECB5-B030-C8B4-B6E5-2C9651F9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836A-D50D-C907-45D5-34F6F20E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Re-engaging Former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Utilize the Expired Member Report to identify outreach opportunities.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Personalize communication based on previous involvement and membership history.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Recruiting New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Research organizations by size (very large, large, midsize, and small).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Tailor messaging and outreach strategies to meet the unique needs of each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17923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D868-4473-E382-FCB4-16E5C032F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2B4D-EBCC-4367-A87A-7555E3CD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Recruitment Process for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5725-E541-99F2-3237-BD78C0B4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Re-engage Former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	Review your chapter's expired member list.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	Contact former members to learn why they left and invite them back.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	Highlight what's new in your chapter since they were last involved.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Recruit New Members</a:t>
            </a:r>
          </a:p>
          <a:p>
            <a:r>
              <a:rPr lang="en-US" sz="1400" dirty="0"/>
              <a:t>Identify public works agencies, consultants, and organizations in your area that are not currently engaged. </a:t>
            </a:r>
          </a:p>
          <a:p>
            <a:r>
              <a:rPr lang="en-US" sz="1400" dirty="0"/>
              <a:t>Focus outreach on agencies of all sizes. </a:t>
            </a:r>
          </a:p>
          <a:p>
            <a:r>
              <a:rPr lang="en-US" sz="1400" dirty="0"/>
              <a:t>Encourage chapter leaders to build relationships with local employers. </a:t>
            </a:r>
          </a:p>
          <a:p>
            <a:endParaRPr lang="en-US" sz="1400" b="1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Chapter Tip: </a:t>
            </a:r>
            <a:r>
              <a:rPr lang="en-US" sz="1800" dirty="0"/>
              <a:t>Develop a simple annual recruitment plan and assign chapter leaders to specific outreach efforts.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715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ACDA-236E-7DF8-8C9C-D3844DF3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Membership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695EC-329C-EB48-EE1F-89FBFEFF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Each chapter has 2 Fonteva License users that can pull reports.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F56D-D4DE-247E-9778-148E0FC6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44" y="1909948"/>
            <a:ext cx="8017912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68116-1762-D6B1-F3A2-139D65E9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6002-EA67-C832-5CD2-13BCA644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 Reporting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3439-C8AB-5C89-21B0-2DE651B0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6" y="1051983"/>
            <a:ext cx="8206236" cy="37633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accent6"/>
                </a:solidFill>
              </a:rPr>
              <a:t>The Chapter Report User Guide walks you through the six membership reports available to chapters. </a:t>
            </a:r>
          </a:p>
          <a:p>
            <a:pPr marL="0" indent="0">
              <a:buNone/>
            </a:pPr>
            <a:r>
              <a:rPr lang="en-US" sz="2100" dirty="0"/>
              <a:t>Find the guide in </a:t>
            </a:r>
            <a:r>
              <a:rPr lang="en-US" sz="2100" b="1" dirty="0"/>
              <a:t>Chapter Leader Resources (CLR) → Membership</a:t>
            </a:r>
            <a:r>
              <a:rPr lang="en-US" sz="2100" dirty="0"/>
              <a:t>.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chemeClr val="accent6"/>
                </a:solidFill>
              </a:rPr>
              <a:t>Unlock more powerful reporting by using: </a:t>
            </a:r>
            <a:endParaRPr lang="en-US" b="1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Sorting </a:t>
            </a:r>
          </a:p>
          <a:p>
            <a:r>
              <a:rPr lang="en-US" sz="2100" dirty="0"/>
              <a:t>Grouping </a:t>
            </a:r>
          </a:p>
          <a:p>
            <a:r>
              <a:rPr lang="en-US" sz="2100" dirty="0"/>
              <a:t>Relative Data Operators </a:t>
            </a:r>
          </a:p>
          <a:p>
            <a:r>
              <a:rPr lang="en-US" sz="2100" dirty="0"/>
              <a:t>These tools allow you to refine your data and quickly find the information that's most relevant to what you are looking for.</a:t>
            </a:r>
          </a:p>
          <a:p>
            <a:endParaRPr lang="en-US" sz="2100" dirty="0"/>
          </a:p>
          <a:p>
            <a:pPr marL="0" indent="0" algn="ctr">
              <a:buNone/>
            </a:pPr>
            <a:r>
              <a:rPr lang="en-US" sz="2700" dirty="0">
                <a:hlinkClick r:id="rId2"/>
              </a:rPr>
              <a:t>chapterservices@apwa.org</a:t>
            </a:r>
            <a:endParaRPr lang="en-US" sz="27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9339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A5C472D388149B2EEC07AE5FBF419" ma:contentTypeVersion="15" ma:contentTypeDescription="Create a new document." ma:contentTypeScope="" ma:versionID="65cd64be453d20fb0c14a13e06ef1658">
  <xsd:schema xmlns:xsd="http://www.w3.org/2001/XMLSchema" xmlns:xs="http://www.w3.org/2001/XMLSchema" xmlns:p="http://schemas.microsoft.com/office/2006/metadata/properties" xmlns:ns2="20975498-555f-4ac4-ac9d-51e11ea5c4ac" xmlns:ns3="ec5489b3-43ff-4ce1-8fe9-93b0245e37c0" targetNamespace="http://schemas.microsoft.com/office/2006/metadata/properties" ma:root="true" ma:fieldsID="6939b8b680647da5fc69bbf405b0c66b" ns2:_="" ns3:_="">
    <xsd:import namespace="20975498-555f-4ac4-ac9d-51e11ea5c4ac"/>
    <xsd:import namespace="ec5489b3-43ff-4ce1-8fe9-93b0245e3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75498-555f-4ac4-ac9d-51e11ea5c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bd88c50-22ef-4ceb-96b7-c5784bf149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489b3-43ff-4ce1-8fe9-93b0245e3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afe617-963a-4638-ab6b-887f3e2e938b}" ma:internalName="TaxCatchAll" ma:showField="CatchAllData" ma:web="ec5489b3-43ff-4ce1-8fe9-93b0245e37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5489b3-43ff-4ce1-8fe9-93b0245e37c0" xsi:nil="true"/>
    <lcf76f155ced4ddcb4097134ff3c332f xmlns="20975498-555f-4ac4-ac9d-51e11ea5c4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D4AA13-0923-4B7A-986D-A856B398B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01995-6D79-426F-8F07-F9666A28A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75498-555f-4ac4-ac9d-51e11ea5c4ac"/>
    <ds:schemaRef ds:uri="ec5489b3-43ff-4ce1-8fe9-93b0245e3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9771CD-4497-4FAB-962D-FFECE065285A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c5489b3-43ff-4ce1-8fe9-93b0245e37c0"/>
    <ds:schemaRef ds:uri="20975498-555f-4ac4-ac9d-51e11ea5c4a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1049</Words>
  <Application>Microsoft Office PowerPoint</Application>
  <PresentationFormat>On-screen Show (16:9)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Growing Membership Together:  Membership &amp; Engagement Check-In</vt:lpstr>
      <vt:lpstr>Learning Objectives</vt:lpstr>
      <vt:lpstr>Membership &amp; Engagement Staff</vt:lpstr>
      <vt:lpstr>Recruitment Campaign Update</vt:lpstr>
      <vt:lpstr>Recruitment Campaign for Chapters</vt:lpstr>
      <vt:lpstr>Recruitment Process</vt:lpstr>
      <vt:lpstr>Recruitment Process for Chapters</vt:lpstr>
      <vt:lpstr>Chapter Membership Reports</vt:lpstr>
      <vt:lpstr>Membership Reporting Resources</vt:lpstr>
      <vt:lpstr>New Member Emails </vt:lpstr>
      <vt:lpstr>New Member Emails for Chapters </vt:lpstr>
      <vt:lpstr>APWA Portal Quick Start Guide</vt:lpstr>
      <vt:lpstr>APWA Portal Quick Start Guide for Chapters</vt:lpstr>
      <vt:lpstr>Recruitment Challenges</vt:lpstr>
      <vt:lpstr>Recruitment Challenges for Chapters</vt:lpstr>
      <vt:lpstr>Recruitment Challenges for Chapters (cont)</vt:lpstr>
      <vt:lpstr> Five Things Your Chapter Can Do This Month!</vt:lpstr>
      <vt:lpstr>Questions?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Jill Wilbeck</cp:lastModifiedBy>
  <cp:revision>249</cp:revision>
  <dcterms:created xsi:type="dcterms:W3CDTF">2020-07-02T12:41:49Z</dcterms:created>
  <dcterms:modified xsi:type="dcterms:W3CDTF">2026-07-13T17:53:18Z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0x010100617A5C472D388149B2EEC07AE5FBF419</vt:lpwstr>
  </property>
  <property fmtid="{D5CDD505-2E9C-101B-9397-08002B2CF9AE}" pid="3" name="MediaServiceImageTags">
    <vt:lpwstr/>
  </property>
</Properties>
</file>