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8" r:id="rId2"/>
    <p:sldId id="271" r:id="rId3"/>
    <p:sldId id="262" r:id="rId4"/>
    <p:sldId id="261" r:id="rId5"/>
    <p:sldId id="270" r:id="rId6"/>
    <p:sldId id="265" r:id="rId7"/>
    <p:sldId id="266" r:id="rId8"/>
    <p:sldId id="267" r:id="rId9"/>
    <p:sldId id="268" r:id="rId10"/>
    <p:sldId id="263" r:id="rId11"/>
    <p:sldId id="260" r:id="rId12"/>
    <p:sldId id="269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6"/>
    <p:restoredTop sz="94694"/>
  </p:normalViewPr>
  <p:slideViewPr>
    <p:cSldViewPr snapToGrid="0" snapToObjects="1">
      <p:cViewPr varScale="1">
        <p:scale>
          <a:sx n="98" d="100"/>
          <a:sy n="98" d="100"/>
        </p:scale>
        <p:origin x="378" y="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Poole" userId="4a248b96-7c13-4397-afe9-22b8ef128068" providerId="ADAL" clId="{81CC060B-1492-4284-BE4B-8E1D576DACA9}"/>
    <pc:docChg chg="modSld">
      <pc:chgData name="James Poole" userId="4a248b96-7c13-4397-afe9-22b8ef128068" providerId="ADAL" clId="{81CC060B-1492-4284-BE4B-8E1D576DACA9}" dt="2026-01-20T20:47:50.355" v="0" actId="20577"/>
      <pc:docMkLst>
        <pc:docMk/>
      </pc:docMkLst>
      <pc:sldChg chg="modNotesTx">
        <pc:chgData name="James Poole" userId="4a248b96-7c13-4397-afe9-22b8ef128068" providerId="ADAL" clId="{81CC060B-1492-4284-BE4B-8E1D576DACA9}" dt="2026-01-20T20:47:50.355" v="0" actId="20577"/>
        <pc:sldMkLst>
          <pc:docMk/>
          <pc:sldMk cId="563914895" sldId="271"/>
        </pc:sldMkLst>
      </pc:sldChg>
    </pc:docChg>
  </pc:docChgLst>
  <pc:docChgLst>
    <pc:chgData name="James Poole" userId="4a248b96-7c13-4397-afe9-22b8ef128068" providerId="ADAL" clId="{42471465-08E0-4DBC-8152-5020B2EB221F}"/>
    <pc:docChg chg="undo custSel addSld delSld modSld sldOrd modShowInfo">
      <pc:chgData name="James Poole" userId="4a248b96-7c13-4397-afe9-22b8ef128068" providerId="ADAL" clId="{42471465-08E0-4DBC-8152-5020B2EB221F}" dt="2026-01-12T17:00:21.628" v="1311" actId="20577"/>
      <pc:docMkLst>
        <pc:docMk/>
      </pc:docMkLst>
      <pc:sldChg chg="addSp delSp modSp mod">
        <pc:chgData name="James Poole" userId="4a248b96-7c13-4397-afe9-22b8ef128068" providerId="ADAL" clId="{42471465-08E0-4DBC-8152-5020B2EB221F}" dt="2025-12-31T17:30:54.167" v="90" actId="12788"/>
        <pc:sldMkLst>
          <pc:docMk/>
          <pc:sldMk cId="4166162495" sldId="258"/>
        </pc:sldMkLst>
        <pc:picChg chg="add mod">
          <ac:chgData name="James Poole" userId="4a248b96-7c13-4397-afe9-22b8ef128068" providerId="ADAL" clId="{42471465-08E0-4DBC-8152-5020B2EB221F}" dt="2025-12-31T17:30:54.167" v="90" actId="12788"/>
          <ac:picMkLst>
            <pc:docMk/>
            <pc:sldMk cId="4166162495" sldId="258"/>
            <ac:picMk id="4" creationId="{99879143-E131-A01A-5C0B-125931CFA961}"/>
          </ac:picMkLst>
        </pc:picChg>
      </pc:sldChg>
      <pc:sldChg chg="modSp mod ord modNotesTx">
        <pc:chgData name="James Poole" userId="4a248b96-7c13-4397-afe9-22b8ef128068" providerId="ADAL" clId="{42471465-08E0-4DBC-8152-5020B2EB221F}" dt="2026-01-07T16:23:14.946" v="1049" actId="20577"/>
        <pc:sldMkLst>
          <pc:docMk/>
          <pc:sldMk cId="0" sldId="260"/>
        </pc:sldMkLst>
        <pc:spChg chg="mod">
          <ac:chgData name="James Poole" userId="4a248b96-7c13-4397-afe9-22b8ef128068" providerId="ADAL" clId="{42471465-08E0-4DBC-8152-5020B2EB221F}" dt="2026-01-07T15:40:48.038" v="843" actId="27636"/>
          <ac:spMkLst>
            <pc:docMk/>
            <pc:sldMk cId="0" sldId="260"/>
            <ac:spMk id="2" creationId="{00000000-0000-0000-0000-000000000000}"/>
          </ac:spMkLst>
        </pc:spChg>
        <pc:spChg chg="mod">
          <ac:chgData name="James Poole" userId="4a248b96-7c13-4397-afe9-22b8ef128068" providerId="ADAL" clId="{42471465-08E0-4DBC-8152-5020B2EB221F}" dt="2026-01-07T16:23:14.946" v="1049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 ord">
        <pc:chgData name="James Poole" userId="4a248b96-7c13-4397-afe9-22b8ef128068" providerId="ADAL" clId="{42471465-08E0-4DBC-8152-5020B2EB221F}" dt="2026-01-07T16:15:30.331" v="870"/>
        <pc:sldMkLst>
          <pc:docMk/>
          <pc:sldMk cId="0" sldId="262"/>
        </pc:sldMkLst>
        <pc:spChg chg="mod">
          <ac:chgData name="James Poole" userId="4a248b96-7c13-4397-afe9-22b8ef128068" providerId="ADAL" clId="{42471465-08E0-4DBC-8152-5020B2EB221F}" dt="2025-12-31T16:03:56.670" v="59" actId="20577"/>
          <ac:spMkLst>
            <pc:docMk/>
            <pc:sldMk cId="0" sldId="262"/>
            <ac:spMk id="3" creationId="{00000000-0000-0000-0000-000000000000}"/>
          </ac:spMkLst>
        </pc:spChg>
      </pc:sldChg>
      <pc:sldChg chg="ord">
        <pc:chgData name="James Poole" userId="4a248b96-7c13-4397-afe9-22b8ef128068" providerId="ADAL" clId="{42471465-08E0-4DBC-8152-5020B2EB221F}" dt="2025-12-31T18:47:58.528" v="93"/>
        <pc:sldMkLst>
          <pc:docMk/>
          <pc:sldMk cId="0" sldId="263"/>
        </pc:sldMkLst>
      </pc:sldChg>
      <pc:sldChg chg="modSp mod">
        <pc:chgData name="James Poole" userId="4a248b96-7c13-4397-afe9-22b8ef128068" providerId="ADAL" clId="{42471465-08E0-4DBC-8152-5020B2EB221F}" dt="2026-01-06T14:38:10.954" v="275" actId="20577"/>
        <pc:sldMkLst>
          <pc:docMk/>
          <pc:sldMk cId="0" sldId="265"/>
        </pc:sldMkLst>
        <pc:spChg chg="mod">
          <ac:chgData name="James Poole" userId="4a248b96-7c13-4397-afe9-22b8ef128068" providerId="ADAL" clId="{42471465-08E0-4DBC-8152-5020B2EB221F}" dt="2026-01-06T14:38:10.954" v="275" actId="20577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James Poole" userId="4a248b96-7c13-4397-afe9-22b8ef128068" providerId="ADAL" clId="{42471465-08E0-4DBC-8152-5020B2EB221F}" dt="2026-01-06T14:37:18.275" v="221" actId="20577"/>
        <pc:sldMkLst>
          <pc:docMk/>
          <pc:sldMk cId="0" sldId="266"/>
        </pc:sldMkLst>
        <pc:spChg chg="mod">
          <ac:chgData name="James Poole" userId="4a248b96-7c13-4397-afe9-22b8ef128068" providerId="ADAL" clId="{42471465-08E0-4DBC-8152-5020B2EB221F}" dt="2026-01-06T14:37:18.275" v="221" actId="20577"/>
          <ac:spMkLst>
            <pc:docMk/>
            <pc:sldMk cId="0" sldId="266"/>
            <ac:spMk id="3" creationId="{00000000-0000-0000-0000-000000000000}"/>
          </ac:spMkLst>
        </pc:spChg>
      </pc:sldChg>
      <pc:sldChg chg="modSp new mod">
        <pc:chgData name="James Poole" userId="4a248b96-7c13-4397-afe9-22b8ef128068" providerId="ADAL" clId="{42471465-08E0-4DBC-8152-5020B2EB221F}" dt="2026-01-07T16:27:39.491" v="1291" actId="20577"/>
        <pc:sldMkLst>
          <pc:docMk/>
          <pc:sldMk cId="3206906543" sldId="269"/>
        </pc:sldMkLst>
        <pc:spChg chg="mod">
          <ac:chgData name="James Poole" userId="4a248b96-7c13-4397-afe9-22b8ef128068" providerId="ADAL" clId="{42471465-08E0-4DBC-8152-5020B2EB221F}" dt="2026-01-07T16:24:51.223" v="1061" actId="20577"/>
          <ac:spMkLst>
            <pc:docMk/>
            <pc:sldMk cId="3206906543" sldId="269"/>
            <ac:spMk id="2" creationId="{A7741559-A887-9884-12FF-57EDB67E58C0}"/>
          </ac:spMkLst>
        </pc:spChg>
        <pc:spChg chg="mod">
          <ac:chgData name="James Poole" userId="4a248b96-7c13-4397-afe9-22b8ef128068" providerId="ADAL" clId="{42471465-08E0-4DBC-8152-5020B2EB221F}" dt="2026-01-07T16:27:39.491" v="1291" actId="20577"/>
          <ac:spMkLst>
            <pc:docMk/>
            <pc:sldMk cId="3206906543" sldId="269"/>
            <ac:spMk id="3" creationId="{3857BF3E-64C7-B3DB-F804-55493CB1EDFA}"/>
          </ac:spMkLst>
        </pc:spChg>
      </pc:sldChg>
      <pc:sldChg chg="modSp add mod">
        <pc:chgData name="James Poole" userId="4a248b96-7c13-4397-afe9-22b8ef128068" providerId="ADAL" clId="{42471465-08E0-4DBC-8152-5020B2EB221F}" dt="2026-01-07T16:15:50.721" v="884" actId="20577"/>
        <pc:sldMkLst>
          <pc:docMk/>
          <pc:sldMk cId="2863669780" sldId="270"/>
        </pc:sldMkLst>
        <pc:spChg chg="mod">
          <ac:chgData name="James Poole" userId="4a248b96-7c13-4397-afe9-22b8ef128068" providerId="ADAL" clId="{42471465-08E0-4DBC-8152-5020B2EB221F}" dt="2026-01-07T15:36:52.402" v="829" actId="20577"/>
          <ac:spMkLst>
            <pc:docMk/>
            <pc:sldMk cId="2863669780" sldId="270"/>
            <ac:spMk id="2" creationId="{F1056778-7F18-D1BA-E190-AFA1BB1A84CA}"/>
          </ac:spMkLst>
        </pc:spChg>
        <pc:spChg chg="mod">
          <ac:chgData name="James Poole" userId="4a248b96-7c13-4397-afe9-22b8ef128068" providerId="ADAL" clId="{42471465-08E0-4DBC-8152-5020B2EB221F}" dt="2026-01-07T16:15:50.721" v="884" actId="20577"/>
          <ac:spMkLst>
            <pc:docMk/>
            <pc:sldMk cId="2863669780" sldId="270"/>
            <ac:spMk id="3" creationId="{342B5971-5D1D-D6E6-6E58-59D3AA21676F}"/>
          </ac:spMkLst>
        </pc:spChg>
      </pc:sldChg>
      <pc:sldChg chg="add ord modNotesTx">
        <pc:chgData name="James Poole" userId="4a248b96-7c13-4397-afe9-22b8ef128068" providerId="ADAL" clId="{42471465-08E0-4DBC-8152-5020B2EB221F}" dt="2026-01-12T17:00:21.628" v="1311" actId="20577"/>
        <pc:sldMkLst>
          <pc:docMk/>
          <pc:sldMk cId="563914895" sldId="271"/>
        </pc:sldMkLst>
      </pc:sldChg>
      <pc:sldChg chg="add">
        <pc:chgData name="James Poole" userId="4a248b96-7c13-4397-afe9-22b8ef128068" providerId="ADAL" clId="{42471465-08E0-4DBC-8152-5020B2EB221F}" dt="2026-01-07T16:24:42.065" v="1051" actId="2890"/>
        <pc:sldMkLst>
          <pc:docMk/>
          <pc:sldMk cId="3763729544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B0DA8-7CB3-40D5-BE03-DDE45B8A11D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5BB12-5DAA-45F1-ADB5-8E2F4D11F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6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79393-4A55-29A3-8EFE-94218F543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A660CF-4DD9-7A8C-363F-12F910558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18B8D3-C872-F73E-4B13-D97F3AB5B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FE58C-6206-70D7-3629-8B4565B93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5BB12-5DAA-45F1-ADB5-8E2F4D11FE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2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5BB12-5DAA-45F1-ADB5-8E2F4D11FE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3"/>
            <a:ext cx="9123188" cy="513179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77648" y="2656152"/>
            <a:ext cx="3955487" cy="2048010"/>
          </a:xfrm>
        </p:spPr>
        <p:txBody>
          <a:bodyPr anchor="b" anchorCtr="0">
            <a:normAutofit/>
          </a:bodyPr>
          <a:lstStyle>
            <a:lvl1pPr algn="r">
              <a:defRPr sz="3200" b="1" i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42813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3"/>
            <a:ext cx="9123188" cy="513179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9338" y="205979"/>
            <a:ext cx="8047462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9336" y="1200151"/>
            <a:ext cx="8047463" cy="3763366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71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2"/>
            <a:ext cx="9123188" cy="513179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6507" y="40974"/>
            <a:ext cx="8206236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6506" y="1035146"/>
            <a:ext cx="8206236" cy="3763366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59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87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APWA </a:t>
            </a:r>
            <a:r>
              <a:rPr lang="en-US"/>
              <a:t>Chapter Leader Training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879143-E131-A01A-5C0B-125931CFA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9143" y="1535029"/>
            <a:ext cx="2625714" cy="24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6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General Usage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shared APWA-provided tools for collaborative work.</a:t>
            </a:r>
          </a:p>
          <a:p>
            <a:pPr lvl="1"/>
            <a:r>
              <a:t>Avoid maintaining duplicate copies of the same information.</a:t>
            </a:r>
          </a:p>
          <a:p>
            <a:pPr lvl="1"/>
            <a:r>
              <a:t>Keep materials current and organized.</a:t>
            </a:r>
          </a:p>
          <a:p>
            <a:pPr lvl="1"/>
            <a:r>
              <a:t>Be mindful when sharing information externally.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Microsoft 365 Business Basic vs. Fonteva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36" y="1026204"/>
            <a:ext cx="8047463" cy="3763366"/>
          </a:xfrm>
        </p:spPr>
        <p:txBody>
          <a:bodyPr>
            <a:normAutofit/>
          </a:bodyPr>
          <a:lstStyle/>
          <a:p>
            <a:r>
              <a:rPr lang="en-US" sz="2000" dirty="0"/>
              <a:t>Microsoft 365 Business Basic</a:t>
            </a:r>
          </a:p>
          <a:p>
            <a:pPr lvl="1"/>
            <a:r>
              <a:rPr lang="en-US" sz="1600" dirty="0"/>
              <a:t>Provides access to core productivity tools such as email, calendar, file storage, and document sharing.</a:t>
            </a:r>
          </a:p>
          <a:p>
            <a:pPr lvl="1"/>
            <a:r>
              <a:rPr lang="en-US" sz="1600" dirty="0"/>
              <a:t>Used for day-to-day communication and collaboration (Outlook, OneDrive, Word, Excel, PowerPoint via the web).</a:t>
            </a:r>
          </a:p>
          <a:p>
            <a:pPr lvl="1"/>
            <a:r>
              <a:rPr lang="en-US" sz="1600" dirty="0"/>
              <a:t>Each Chapter is provided 3 licenses, each license relates directly to an email address.</a:t>
            </a:r>
          </a:p>
          <a:p>
            <a:r>
              <a:rPr lang="en-US" sz="2000" dirty="0"/>
              <a:t>Fonteva</a:t>
            </a:r>
          </a:p>
          <a:p>
            <a:pPr lvl="1"/>
            <a:r>
              <a:rPr lang="en-US" sz="1600" dirty="0"/>
              <a:t>Fonteva is APWA’s association management system, built on Salesforce.</a:t>
            </a:r>
          </a:p>
          <a:p>
            <a:pPr lvl="1"/>
            <a:r>
              <a:rPr lang="en-US" sz="1600" dirty="0"/>
              <a:t>Used to manage membership and event data.</a:t>
            </a:r>
          </a:p>
          <a:p>
            <a:pPr lvl="1"/>
            <a:r>
              <a:rPr lang="en-US" sz="1600" dirty="0"/>
              <a:t>Each Chapter is provided 2 licenses.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1559-A887-9884-12FF-57EDB67E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Press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7BF3E-64C7-B3DB-F804-55493CB1E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Chapter Website hosting platform</a:t>
            </a:r>
          </a:p>
          <a:p>
            <a:pPr lvl="1"/>
            <a:r>
              <a:rPr lang="en-US" dirty="0"/>
              <a:t>Used </a:t>
            </a:r>
            <a:r>
              <a:rPr lang="en-US"/>
              <a:t>to create </a:t>
            </a:r>
            <a:r>
              <a:rPr lang="en-US" dirty="0"/>
              <a:t>pages for chapter events</a:t>
            </a:r>
          </a:p>
          <a:p>
            <a:pPr lvl="1"/>
            <a:r>
              <a:rPr lang="en-US" dirty="0"/>
              <a:t>Can be used by any Chapter Leader upon request to Chapter Services</a:t>
            </a:r>
          </a:p>
        </p:txBody>
      </p:sp>
    </p:spTree>
    <p:extLst>
      <p:ext uri="{BB962C8B-B14F-4D97-AF65-F5344CB8AC3E}">
        <p14:creationId xmlns:p14="http://schemas.microsoft.com/office/powerpoint/2010/main" val="320690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20437-D269-C1F6-9876-F76673736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B5C5-201F-B0C3-D74B-F76A6831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and Answer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E3CDD-9659-B4D2-7346-1995E0F82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are here to help make sure your technology experience is the best that it can be.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Thank you for your time!</a:t>
            </a:r>
          </a:p>
        </p:txBody>
      </p:sp>
    </p:spTree>
    <p:extLst>
      <p:ext uri="{BB962C8B-B14F-4D97-AF65-F5344CB8AC3E}">
        <p14:creationId xmlns:p14="http://schemas.microsoft.com/office/powerpoint/2010/main" val="376372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50451-76C6-ECB1-3A8E-E6775E655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983D4-A00F-6146-9312-ADAC0D26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Using Microsoft 365 as a Chapter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7E78-DB1D-AE98-DD78-B19AFAB8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Microsoft 365 provides tools to support collaboration and communication across Chapter leadership roles.</a:t>
            </a:r>
          </a:p>
          <a:p>
            <a:pPr lvl="1"/>
            <a:r>
              <a:t>These tools help leaders stay connected, share information, and coordinate activities more effectively.</a:t>
            </a:r>
          </a:p>
          <a:p>
            <a:pPr lvl="1"/>
            <a:r>
              <a:t>The goal is to support day-to-day Chapter operations using APWA-provided technology.</a:t>
            </a:r>
          </a:p>
        </p:txBody>
      </p:sp>
    </p:spTree>
    <p:extLst>
      <p:ext uri="{BB962C8B-B14F-4D97-AF65-F5344CB8AC3E}">
        <p14:creationId xmlns:p14="http://schemas.microsoft.com/office/powerpoint/2010/main" val="56391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Signing In &amp; Account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Use your APWA-provided Microsoft 365 account to sign in.</a:t>
            </a:r>
          </a:p>
          <a:p>
            <a:pPr lvl="1"/>
            <a:r>
              <a:rPr dirty="0"/>
              <a:t>If you experience sign-in issues, try a different browser or clear cached sessions.</a:t>
            </a:r>
            <a:endParaRPr lang="en-US" dirty="0"/>
          </a:p>
          <a:p>
            <a:pPr lvl="1"/>
            <a:r>
              <a:rPr lang="en-US" dirty="0"/>
              <a:t>Create an additional profile on your browser</a:t>
            </a:r>
            <a:endParaRPr dirty="0"/>
          </a:p>
          <a:p>
            <a:pPr lvl="1"/>
            <a:r>
              <a:rPr dirty="0"/>
              <a:t>Contact APWA </a:t>
            </a:r>
            <a:r>
              <a:rPr lang="en-US" dirty="0"/>
              <a:t>Chapter Services</a:t>
            </a:r>
            <a:r>
              <a:rPr dirty="0"/>
              <a:t> if problems persist.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Access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Chapter leaders are granted access based on their current role.</a:t>
            </a:r>
          </a:p>
          <a:p>
            <a:pPr lvl="1"/>
            <a:r>
              <a:rPr dirty="0"/>
              <a:t>Access may change as leadership roles rotate or responsibilities shift.</a:t>
            </a:r>
          </a:p>
          <a:p>
            <a:pPr lvl="1"/>
            <a:r>
              <a:rPr dirty="0"/>
              <a:t>If access appears incorrect or missing, contact APWA </a:t>
            </a:r>
            <a:r>
              <a:rPr lang="en-US" dirty="0"/>
              <a:t>Chapter Services</a:t>
            </a:r>
            <a:r>
              <a:rPr dirty="0"/>
              <a:t> for assistance.</a:t>
            </a:r>
          </a:p>
          <a:p>
            <a:pPr lvl="1"/>
            <a:r>
              <a:rPr dirty="0"/>
              <a:t>Allow reasonable time for access updates to be processed.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D32F4-5D7F-B278-59FE-018452F60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6778-7F18-D1BA-E190-AFA1BB1A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Account Security Best Practices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B5971-5D1D-D6E6-6E58-59D3AA216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68" y="1207145"/>
            <a:ext cx="8047463" cy="3763366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your APWA-provided Microsoft 365 account only for chapter business.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 a strong, unique password and do not reuse it elsewhere.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Never share your password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Sign out of Microsoft 365 on shared or public computers.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Report suspicious emails or sign-in activity to APWA Chapter Services promptly.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MFA is coming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3669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Support &amp;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Contact APWA </a:t>
            </a:r>
            <a:r>
              <a:rPr lang="en-US" dirty="0"/>
              <a:t>Chapter Services</a:t>
            </a:r>
            <a:r>
              <a:rPr dirty="0"/>
              <a:t> for questions or support.</a:t>
            </a:r>
          </a:p>
          <a:p>
            <a:pPr lvl="1"/>
            <a:r>
              <a:rPr dirty="0"/>
              <a:t>Report access issues or technical problems promptly.</a:t>
            </a:r>
          </a:p>
          <a:p>
            <a:pPr lvl="1"/>
            <a:r>
              <a:rPr dirty="0"/>
              <a:t>Additional resources or follow-up sessions </a:t>
            </a:r>
            <a:r>
              <a:rPr lang="en-US" dirty="0"/>
              <a:t>are</a:t>
            </a:r>
            <a:r>
              <a:rPr dirty="0"/>
              <a:t> available</a:t>
            </a:r>
            <a:r>
              <a:rPr lang="en-US" dirty="0"/>
              <a:t> if needed through the APWA IT Department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Microsoft 365 Tools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Outlook – Email, calendar, and meeting scheduling.</a:t>
            </a:r>
            <a:endParaRPr lang="en-US" dirty="0"/>
          </a:p>
          <a:p>
            <a:r>
              <a:rPr dirty="0"/>
              <a:t>Word, Excel, and PowerPoint – Create and edit documents.</a:t>
            </a:r>
            <a:endParaRPr lang="en-US" dirty="0"/>
          </a:p>
          <a:p>
            <a:r>
              <a:rPr dirty="0"/>
              <a:t>Microsoft 365 tools can be accessed via web browser</a:t>
            </a:r>
            <a:endParaRPr lang="en-US" dirty="0"/>
          </a:p>
          <a:p>
            <a:r>
              <a:rPr lang="en-US" dirty="0"/>
              <a:t>OneDrive – Personal file storage accessible from any device. </a:t>
            </a:r>
          </a:p>
          <a:p>
            <a:pPr lvl="1"/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Using OneDrive to Save and Find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Save documents to OneDrive so they are available from any device.</a:t>
            </a:r>
          </a:p>
          <a:p>
            <a:pPr lvl="1"/>
            <a:r>
              <a:t>Files in OneDrive are not limited to a single computer.</a:t>
            </a:r>
          </a:p>
          <a:p>
            <a:pPr lvl="1"/>
            <a:r>
              <a:t>Use folders and search to locate documents quickly.</a:t>
            </a:r>
          </a:p>
          <a:p>
            <a:pPr lvl="1"/>
            <a:r>
              <a:t>OneDrive can be accessed through a browser or the OneDrive app.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Sharing Documents with OneDrive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Share files from OneDrive instead of emailing attachments.</a:t>
            </a:r>
          </a:p>
          <a:p>
            <a:pPr lvl="1"/>
            <a:r>
              <a:t>Choose whether others can view or edit a document.</a:t>
            </a:r>
          </a:p>
          <a:p>
            <a:pPr lvl="1"/>
            <a:r>
              <a:t>Sharing links ensures everyone uses the same version.</a:t>
            </a:r>
          </a:p>
          <a:p>
            <a:pPr lvl="1"/>
            <a:r>
              <a:t>Access to shared files can be updated or removed as needed.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20777</TotalTime>
  <Words>564</Words>
  <Application>Microsoft Office PowerPoint</Application>
  <PresentationFormat>On-screen Show (16:9)</PresentationFormat>
  <Paragraphs>65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Arial</vt:lpstr>
      <vt:lpstr>Calibri</vt:lpstr>
      <vt:lpstr>Office Theme</vt:lpstr>
      <vt:lpstr>APWA Chapter Leader Training</vt:lpstr>
      <vt:lpstr>Using Microsoft 365 as a Chapter Leader</vt:lpstr>
      <vt:lpstr>Signing In &amp; Account Experience</vt:lpstr>
      <vt:lpstr>Access Expectations</vt:lpstr>
      <vt:lpstr>Account Security Best Practices</vt:lpstr>
      <vt:lpstr>Support &amp; Next Steps</vt:lpstr>
      <vt:lpstr>Microsoft 365 Tools Overview</vt:lpstr>
      <vt:lpstr>Using OneDrive to Save and Find Files</vt:lpstr>
      <vt:lpstr>Sharing Documents with OneDrive</vt:lpstr>
      <vt:lpstr>General Usage Best Practices</vt:lpstr>
      <vt:lpstr>Microsoft 365 Business Basic vs. Fonteva</vt:lpstr>
      <vt:lpstr>Word Press </vt:lpstr>
      <vt:lpstr>Question and Answer </vt:lpstr>
    </vt:vector>
  </TitlesOfParts>
  <Company>APWA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Thompson</dc:creator>
  <cp:lastModifiedBy>James Poole</cp:lastModifiedBy>
  <cp:revision>13</cp:revision>
  <dcterms:created xsi:type="dcterms:W3CDTF">2020-07-02T12:41:49Z</dcterms:created>
  <dcterms:modified xsi:type="dcterms:W3CDTF">2026-01-20T20:47:56Z</dcterms:modified>
</cp:coreProperties>
</file>