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60" r:id="rId5"/>
    <p:sldId id="258" r:id="rId6"/>
    <p:sldId id="259" r:id="rId7"/>
    <p:sldId id="265" r:id="rId8"/>
    <p:sldId id="263" r:id="rId9"/>
    <p:sldId id="261" r:id="rId10"/>
    <p:sldId id="262" r:id="rId11"/>
    <p:sldId id="264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8FFF5-63CC-410C-A6C2-770F2F2F7E97}" v="158" dt="2026-03-05T17:09:16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858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B90AB0-E043-40AF-B5FF-1F8C4A905FC7}" type="doc">
      <dgm:prSet loTypeId="urn:microsoft.com/office/officeart/2005/8/layout/h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9C5E527-DC22-4DB1-931F-F7D5C1B10FFD}">
      <dgm:prSet phldrT="[Text]" phldr="0"/>
      <dgm:spPr/>
      <dgm:t>
        <a:bodyPr/>
        <a:lstStyle/>
        <a:p>
          <a:r>
            <a:rPr lang="en-US" dirty="0"/>
            <a:t>Recruit</a:t>
          </a:r>
        </a:p>
      </dgm:t>
    </dgm:pt>
    <dgm:pt modelId="{7184127F-ACEC-4603-95D3-C8529DD4C4E3}" type="parTrans" cxnId="{34C9D54E-933A-4851-AF16-99F2DFCE80A7}">
      <dgm:prSet/>
      <dgm:spPr/>
      <dgm:t>
        <a:bodyPr/>
        <a:lstStyle/>
        <a:p>
          <a:endParaRPr lang="en-US"/>
        </a:p>
      </dgm:t>
    </dgm:pt>
    <dgm:pt modelId="{DB17BEB8-478E-4EA2-86DA-7E19EBB71AB5}" type="sibTrans" cxnId="{34C9D54E-933A-4851-AF16-99F2DFCE80A7}">
      <dgm:prSet/>
      <dgm:spPr/>
      <dgm:t>
        <a:bodyPr/>
        <a:lstStyle/>
        <a:p>
          <a:endParaRPr lang="en-US"/>
        </a:p>
      </dgm:t>
    </dgm:pt>
    <dgm:pt modelId="{BD878A06-1E0C-49EC-BD85-6352EAC17CE6}">
      <dgm:prSet phldrT="[Text]"/>
      <dgm:spPr/>
      <dgm:t>
        <a:bodyPr/>
        <a:lstStyle/>
        <a:p>
          <a:r>
            <a:rPr lang="en-US" b="1" dirty="0"/>
            <a:t>Reports</a:t>
          </a:r>
        </a:p>
      </dgm:t>
    </dgm:pt>
    <dgm:pt modelId="{6DBE7B46-B93E-426B-B114-60940B685B54}" type="parTrans" cxnId="{17DC0866-0AAD-49CC-ABF4-B09D50EB1BFD}">
      <dgm:prSet/>
      <dgm:spPr/>
      <dgm:t>
        <a:bodyPr/>
        <a:lstStyle/>
        <a:p>
          <a:endParaRPr lang="en-US"/>
        </a:p>
      </dgm:t>
    </dgm:pt>
    <dgm:pt modelId="{3149E76E-57AD-4F3A-AE5A-E2032E89E54A}" type="sibTrans" cxnId="{17DC0866-0AAD-49CC-ABF4-B09D50EB1BFD}">
      <dgm:prSet/>
      <dgm:spPr/>
      <dgm:t>
        <a:bodyPr/>
        <a:lstStyle/>
        <a:p>
          <a:endParaRPr lang="en-US"/>
        </a:p>
      </dgm:t>
    </dgm:pt>
    <dgm:pt modelId="{99573031-BFF3-481C-8726-95FAEA6FE54D}">
      <dgm:prSet phldrT="[Text]" phldr="0"/>
      <dgm:spPr/>
      <dgm:t>
        <a:bodyPr/>
        <a:lstStyle/>
        <a:p>
          <a:r>
            <a:rPr lang="en-US" dirty="0"/>
            <a:t>Engage</a:t>
          </a:r>
        </a:p>
      </dgm:t>
    </dgm:pt>
    <dgm:pt modelId="{3EBF29BE-1C7B-4679-94F4-610E8327C5D5}" type="parTrans" cxnId="{56A98254-75E8-4B40-A103-B344289C00C0}">
      <dgm:prSet/>
      <dgm:spPr/>
      <dgm:t>
        <a:bodyPr/>
        <a:lstStyle/>
        <a:p>
          <a:endParaRPr lang="en-US"/>
        </a:p>
      </dgm:t>
    </dgm:pt>
    <dgm:pt modelId="{6059BB1A-2479-489E-BAE8-CE1C4A6A00A1}" type="sibTrans" cxnId="{56A98254-75E8-4B40-A103-B344289C00C0}">
      <dgm:prSet/>
      <dgm:spPr/>
      <dgm:t>
        <a:bodyPr/>
        <a:lstStyle/>
        <a:p>
          <a:endParaRPr lang="en-US"/>
        </a:p>
      </dgm:t>
    </dgm:pt>
    <dgm:pt modelId="{C50204BD-EB49-43BB-8F8D-C7C4923DA93B}">
      <dgm:prSet phldrT="[Text]"/>
      <dgm:spPr/>
      <dgm:t>
        <a:bodyPr/>
        <a:lstStyle/>
        <a:p>
          <a:r>
            <a:rPr lang="en-US" b="1" dirty="0"/>
            <a:t>Reports</a:t>
          </a:r>
        </a:p>
      </dgm:t>
    </dgm:pt>
    <dgm:pt modelId="{AEF9B11B-ED3B-4B31-A609-392C6A3430FC}" type="parTrans" cxnId="{D523502C-7752-4227-AB21-3D8AE9DD04E3}">
      <dgm:prSet/>
      <dgm:spPr/>
      <dgm:t>
        <a:bodyPr/>
        <a:lstStyle/>
        <a:p>
          <a:endParaRPr lang="en-US"/>
        </a:p>
      </dgm:t>
    </dgm:pt>
    <dgm:pt modelId="{751A2CCE-068A-42AB-95B4-89E2E4249FD8}" type="sibTrans" cxnId="{D523502C-7752-4227-AB21-3D8AE9DD04E3}">
      <dgm:prSet/>
      <dgm:spPr/>
      <dgm:t>
        <a:bodyPr/>
        <a:lstStyle/>
        <a:p>
          <a:endParaRPr lang="en-US"/>
        </a:p>
      </dgm:t>
    </dgm:pt>
    <dgm:pt modelId="{88537EE8-CBF4-4305-B603-1767CA738A35}">
      <dgm:prSet phldrT="[Text]" phldr="0"/>
      <dgm:spPr/>
      <dgm:t>
        <a:bodyPr/>
        <a:lstStyle/>
        <a:p>
          <a:r>
            <a:rPr lang="en-US" dirty="0"/>
            <a:t>Retain</a:t>
          </a:r>
        </a:p>
      </dgm:t>
    </dgm:pt>
    <dgm:pt modelId="{B4E1FACE-F6AE-4808-A789-2B874AC92179}" type="parTrans" cxnId="{BAE39EB7-5A1F-49F8-9CE1-E66A1E0DCE07}">
      <dgm:prSet/>
      <dgm:spPr/>
      <dgm:t>
        <a:bodyPr/>
        <a:lstStyle/>
        <a:p>
          <a:endParaRPr lang="en-US"/>
        </a:p>
      </dgm:t>
    </dgm:pt>
    <dgm:pt modelId="{AF52190D-AF8A-4568-A61B-32738A274FE6}" type="sibTrans" cxnId="{BAE39EB7-5A1F-49F8-9CE1-E66A1E0DCE07}">
      <dgm:prSet/>
      <dgm:spPr/>
      <dgm:t>
        <a:bodyPr/>
        <a:lstStyle/>
        <a:p>
          <a:endParaRPr lang="en-US"/>
        </a:p>
      </dgm:t>
    </dgm:pt>
    <dgm:pt modelId="{CF4D5CD3-753F-487B-A10E-401F09BFFC55}">
      <dgm:prSet phldrT="[Text]"/>
      <dgm:spPr/>
      <dgm:t>
        <a:bodyPr/>
        <a:lstStyle/>
        <a:p>
          <a:r>
            <a:rPr lang="en-US" b="1" dirty="0"/>
            <a:t>Reports</a:t>
          </a:r>
        </a:p>
      </dgm:t>
    </dgm:pt>
    <dgm:pt modelId="{85DA46BC-4F74-4FE7-92DE-386AFB1553A7}" type="parTrans" cxnId="{772E8F7A-272D-42B7-9B87-484CD3E292BE}">
      <dgm:prSet/>
      <dgm:spPr/>
      <dgm:t>
        <a:bodyPr/>
        <a:lstStyle/>
        <a:p>
          <a:endParaRPr lang="en-US"/>
        </a:p>
      </dgm:t>
    </dgm:pt>
    <dgm:pt modelId="{6B8A8F2D-0167-4EA0-A714-9C030FD4EA5F}" type="sibTrans" cxnId="{772E8F7A-272D-42B7-9B87-484CD3E292BE}">
      <dgm:prSet/>
      <dgm:spPr/>
      <dgm:t>
        <a:bodyPr/>
        <a:lstStyle/>
        <a:p>
          <a:endParaRPr lang="en-US"/>
        </a:p>
      </dgm:t>
    </dgm:pt>
    <dgm:pt modelId="{08C9F8C0-4863-4577-9AA8-7072CAFE3767}">
      <dgm:prSet phldrT="[Text]" phldr="0"/>
      <dgm:spPr/>
      <dgm:t>
        <a:bodyPr/>
        <a:lstStyle/>
        <a:p>
          <a:r>
            <a:rPr lang="en-US" dirty="0"/>
            <a:t>Reach out to expired members who have not yet renewed </a:t>
          </a:r>
        </a:p>
      </dgm:t>
    </dgm:pt>
    <dgm:pt modelId="{F3C4033D-6D40-4AD2-91C9-46D2B95FBA3B}" type="parTrans" cxnId="{9079FF2B-B66D-4DF3-BF71-AA9DE77A7F58}">
      <dgm:prSet/>
      <dgm:spPr/>
      <dgm:t>
        <a:bodyPr/>
        <a:lstStyle/>
        <a:p>
          <a:endParaRPr lang="en-US"/>
        </a:p>
      </dgm:t>
    </dgm:pt>
    <dgm:pt modelId="{827B7FC3-0FCE-4B88-BA7F-A59728AF5FD0}" type="sibTrans" cxnId="{9079FF2B-B66D-4DF3-BF71-AA9DE77A7F58}">
      <dgm:prSet/>
      <dgm:spPr/>
      <dgm:t>
        <a:bodyPr/>
        <a:lstStyle/>
        <a:p>
          <a:endParaRPr lang="en-US"/>
        </a:p>
      </dgm:t>
    </dgm:pt>
    <dgm:pt modelId="{FE9C8325-36C6-46AC-BA9A-28137C7805D1}">
      <dgm:prSet/>
      <dgm:spPr/>
      <dgm:t>
        <a:bodyPr/>
        <a:lstStyle/>
        <a:p>
          <a:r>
            <a:rPr lang="en-US" dirty="0"/>
            <a:t>Make introductions to build a stronger network</a:t>
          </a:r>
        </a:p>
      </dgm:t>
    </dgm:pt>
    <dgm:pt modelId="{09AA696E-5B68-44AF-844E-4A2A53E81362}" type="parTrans" cxnId="{431DC6C4-E691-4E7A-90B2-CCCDFB38C4BF}">
      <dgm:prSet/>
      <dgm:spPr/>
      <dgm:t>
        <a:bodyPr/>
        <a:lstStyle/>
        <a:p>
          <a:endParaRPr lang="en-US"/>
        </a:p>
      </dgm:t>
    </dgm:pt>
    <dgm:pt modelId="{FC6E6BB1-736F-4E45-90F1-7F56E177C808}" type="sibTrans" cxnId="{431DC6C4-E691-4E7A-90B2-CCCDFB38C4BF}">
      <dgm:prSet/>
      <dgm:spPr/>
      <dgm:t>
        <a:bodyPr/>
        <a:lstStyle/>
        <a:p>
          <a:endParaRPr lang="en-US"/>
        </a:p>
      </dgm:t>
    </dgm:pt>
    <dgm:pt modelId="{85958D24-F374-4A58-A424-C9032BBF304F}">
      <dgm:prSet phldrT="[Text]"/>
      <dgm:spPr/>
      <dgm:t>
        <a:bodyPr/>
        <a:lstStyle/>
        <a:p>
          <a:r>
            <a:rPr lang="en-US" dirty="0"/>
            <a:t>Membership List</a:t>
          </a:r>
        </a:p>
      </dgm:t>
    </dgm:pt>
    <dgm:pt modelId="{DA27B14D-29E9-4181-8820-090FE7A7F6C3}" type="sibTrans" cxnId="{CB1146C8-29D2-4E6C-A3A6-38B6460F94EF}">
      <dgm:prSet/>
      <dgm:spPr/>
      <dgm:t>
        <a:bodyPr/>
        <a:lstStyle/>
        <a:p>
          <a:endParaRPr lang="en-US"/>
        </a:p>
      </dgm:t>
    </dgm:pt>
    <dgm:pt modelId="{C0030F28-F079-41B2-B678-1468C7ED9FDF}" type="parTrans" cxnId="{CB1146C8-29D2-4E6C-A3A6-38B6460F94EF}">
      <dgm:prSet/>
      <dgm:spPr/>
      <dgm:t>
        <a:bodyPr/>
        <a:lstStyle/>
        <a:p>
          <a:endParaRPr lang="en-US"/>
        </a:p>
      </dgm:t>
    </dgm:pt>
    <dgm:pt modelId="{B9041693-4C19-46F7-A8E5-61670262134F}">
      <dgm:prSet/>
      <dgm:spPr/>
      <dgm:t>
        <a:bodyPr/>
        <a:lstStyle/>
        <a:p>
          <a:pPr eaLnBrk="1" latinLnBrk="0"/>
          <a:r>
            <a:rPr lang="en-US" b="1" dirty="0"/>
            <a:t>Activities</a:t>
          </a:r>
        </a:p>
      </dgm:t>
    </dgm:pt>
    <dgm:pt modelId="{446BFF1F-3039-41C4-A132-B36D80172213}" type="sibTrans" cxnId="{E04FF280-609B-444B-A505-AE2D48B33AB4}">
      <dgm:prSet/>
      <dgm:spPr/>
      <dgm:t>
        <a:bodyPr/>
        <a:lstStyle/>
        <a:p>
          <a:endParaRPr lang="en-US"/>
        </a:p>
      </dgm:t>
    </dgm:pt>
    <dgm:pt modelId="{4D8BA111-8296-4A04-BC5D-651CFA416DC9}" type="parTrans" cxnId="{E04FF280-609B-444B-A505-AE2D48B33AB4}">
      <dgm:prSet/>
      <dgm:spPr/>
      <dgm:t>
        <a:bodyPr/>
        <a:lstStyle/>
        <a:p>
          <a:endParaRPr lang="en-US"/>
        </a:p>
      </dgm:t>
    </dgm:pt>
    <dgm:pt modelId="{C125822C-6FDF-4505-AC6B-B2C63DDC9E08}">
      <dgm:prSet phldrT="[Text]"/>
      <dgm:spPr/>
      <dgm:t>
        <a:bodyPr/>
        <a:lstStyle/>
        <a:p>
          <a:r>
            <a:rPr lang="en-US" b="1" dirty="0"/>
            <a:t>Activities</a:t>
          </a:r>
        </a:p>
      </dgm:t>
    </dgm:pt>
    <dgm:pt modelId="{53331AA7-E9D2-4913-8669-4A6BE356A368}" type="parTrans" cxnId="{A8F87C18-E6F6-4436-A01C-BCC808F15A66}">
      <dgm:prSet/>
      <dgm:spPr/>
      <dgm:t>
        <a:bodyPr/>
        <a:lstStyle/>
        <a:p>
          <a:endParaRPr lang="en-US"/>
        </a:p>
      </dgm:t>
    </dgm:pt>
    <dgm:pt modelId="{7A04311E-6A5C-452D-AE81-6E827C30D9A5}" type="sibTrans" cxnId="{A8F87C18-E6F6-4436-A01C-BCC808F15A66}">
      <dgm:prSet/>
      <dgm:spPr/>
      <dgm:t>
        <a:bodyPr/>
        <a:lstStyle/>
        <a:p>
          <a:endParaRPr lang="en-US"/>
        </a:p>
      </dgm:t>
    </dgm:pt>
    <dgm:pt modelId="{26B3624E-543B-4AF3-86AC-6A26C7054AEE}">
      <dgm:prSet phldrT="[Text]"/>
      <dgm:spPr/>
      <dgm:t>
        <a:bodyPr/>
        <a:lstStyle/>
        <a:p>
          <a:r>
            <a:rPr lang="en-US" dirty="0"/>
            <a:t>Use event nametags to identify “new” and “not yet” members</a:t>
          </a:r>
        </a:p>
      </dgm:t>
    </dgm:pt>
    <dgm:pt modelId="{D71243BC-ACE7-41CE-8FC3-D6144D7613CE}" type="parTrans" cxnId="{8584CD5B-CC61-4341-81D1-2DEB32DFA4AD}">
      <dgm:prSet/>
      <dgm:spPr/>
      <dgm:t>
        <a:bodyPr/>
        <a:lstStyle/>
        <a:p>
          <a:endParaRPr lang="en-US"/>
        </a:p>
      </dgm:t>
    </dgm:pt>
    <dgm:pt modelId="{1FC3A270-A189-405D-A39D-C6D1980939C4}" type="sibTrans" cxnId="{8584CD5B-CC61-4341-81D1-2DEB32DFA4AD}">
      <dgm:prSet/>
      <dgm:spPr/>
      <dgm:t>
        <a:bodyPr/>
        <a:lstStyle/>
        <a:p>
          <a:endParaRPr lang="en-US"/>
        </a:p>
      </dgm:t>
    </dgm:pt>
    <dgm:pt modelId="{A7789E89-3D05-4D17-9B70-9FF3E3DF20D7}">
      <dgm:prSet phldrT="[Text]"/>
      <dgm:spPr/>
      <dgm:t>
        <a:bodyPr/>
        <a:lstStyle/>
        <a:p>
          <a:r>
            <a:rPr lang="en-US" b="1" dirty="0"/>
            <a:t>Activities</a:t>
          </a:r>
        </a:p>
      </dgm:t>
    </dgm:pt>
    <dgm:pt modelId="{79DABB9F-38AB-4BB1-9469-6AC380845E63}" type="parTrans" cxnId="{E6A71716-A11C-43AF-8EB3-459CE0A8CDAB}">
      <dgm:prSet/>
      <dgm:spPr/>
      <dgm:t>
        <a:bodyPr/>
        <a:lstStyle/>
        <a:p>
          <a:endParaRPr lang="en-US"/>
        </a:p>
      </dgm:t>
    </dgm:pt>
    <dgm:pt modelId="{B185B01A-1114-4912-8A9A-EE22954EB402}" type="sibTrans" cxnId="{E6A71716-A11C-43AF-8EB3-459CE0A8CDAB}">
      <dgm:prSet/>
      <dgm:spPr/>
      <dgm:t>
        <a:bodyPr/>
        <a:lstStyle/>
        <a:p>
          <a:endParaRPr lang="en-US"/>
        </a:p>
      </dgm:t>
    </dgm:pt>
    <dgm:pt modelId="{740D0DAB-8B6F-485D-9BFA-A5C401924B2F}">
      <dgm:prSet phldrT="[Text]"/>
      <dgm:spPr/>
      <dgm:t>
        <a:bodyPr/>
        <a:lstStyle/>
        <a:p>
          <a:r>
            <a:rPr lang="en-US" dirty="0"/>
            <a:t>New Member</a:t>
          </a:r>
        </a:p>
      </dgm:t>
    </dgm:pt>
    <dgm:pt modelId="{1836187C-041D-439F-AEA7-86736FF43AF5}" type="parTrans" cxnId="{2B34D819-4F2C-4A48-A1A6-9BD7483D809B}">
      <dgm:prSet/>
      <dgm:spPr/>
      <dgm:t>
        <a:bodyPr/>
        <a:lstStyle/>
        <a:p>
          <a:endParaRPr lang="en-US"/>
        </a:p>
      </dgm:t>
    </dgm:pt>
    <dgm:pt modelId="{25A58FF0-7B01-4A2C-BCBE-15EB54DB3E6E}" type="sibTrans" cxnId="{2B34D819-4F2C-4A48-A1A6-9BD7483D809B}">
      <dgm:prSet/>
      <dgm:spPr/>
      <dgm:t>
        <a:bodyPr/>
        <a:lstStyle/>
        <a:p>
          <a:endParaRPr lang="en-US"/>
        </a:p>
      </dgm:t>
    </dgm:pt>
    <dgm:pt modelId="{920CBF20-FACA-45EE-981D-DEDA52850025}">
      <dgm:prSet/>
      <dgm:spPr/>
      <dgm:t>
        <a:bodyPr/>
        <a:lstStyle/>
        <a:p>
          <a:pPr eaLnBrk="1" latinLnBrk="0"/>
          <a:r>
            <a:rPr lang="en-US" dirty="0"/>
            <a:t>Incentivize bringing a colleague</a:t>
          </a:r>
        </a:p>
      </dgm:t>
    </dgm:pt>
    <dgm:pt modelId="{55AF8C81-8D4F-43D7-B30C-0C6AF1D24716}" type="parTrans" cxnId="{B958A53B-BE8D-4F84-8733-B24B0CE1E0A3}">
      <dgm:prSet/>
      <dgm:spPr/>
      <dgm:t>
        <a:bodyPr/>
        <a:lstStyle/>
        <a:p>
          <a:endParaRPr lang="en-US"/>
        </a:p>
      </dgm:t>
    </dgm:pt>
    <dgm:pt modelId="{D77B99E6-5DE1-40D4-AAFD-FC71E080ECC0}" type="sibTrans" cxnId="{B958A53B-BE8D-4F84-8733-B24B0CE1E0A3}">
      <dgm:prSet/>
      <dgm:spPr/>
      <dgm:t>
        <a:bodyPr/>
        <a:lstStyle/>
        <a:p>
          <a:endParaRPr lang="en-US"/>
        </a:p>
      </dgm:t>
    </dgm:pt>
    <dgm:pt modelId="{46F48B26-0607-4B8C-A3DB-B9E710BE6883}">
      <dgm:prSet/>
      <dgm:spPr/>
      <dgm:t>
        <a:bodyPr/>
        <a:lstStyle/>
        <a:p>
          <a:pPr eaLnBrk="1" latinLnBrk="0"/>
          <a:r>
            <a:rPr lang="en-US" dirty="0"/>
            <a:t>Send personal invitations to nonmembers for </a:t>
          </a:r>
          <a:r>
            <a:rPr lang="en-US"/>
            <a:t>chapter events</a:t>
          </a:r>
          <a:endParaRPr lang="en-US" dirty="0"/>
        </a:p>
      </dgm:t>
    </dgm:pt>
    <dgm:pt modelId="{DABBB37C-3420-4467-86C8-2C71EB5551B0}" type="parTrans" cxnId="{03C0DFC7-B8AF-48DA-B729-B265454B6243}">
      <dgm:prSet/>
      <dgm:spPr/>
      <dgm:t>
        <a:bodyPr/>
        <a:lstStyle/>
        <a:p>
          <a:endParaRPr lang="en-US"/>
        </a:p>
      </dgm:t>
    </dgm:pt>
    <dgm:pt modelId="{57DAAD41-8D2F-4B38-A9AC-6CEEAC2ED181}" type="sibTrans" cxnId="{03C0DFC7-B8AF-48DA-B729-B265454B6243}">
      <dgm:prSet/>
      <dgm:spPr/>
      <dgm:t>
        <a:bodyPr/>
        <a:lstStyle/>
        <a:p>
          <a:endParaRPr lang="en-US"/>
        </a:p>
      </dgm:t>
    </dgm:pt>
    <dgm:pt modelId="{B4B5B90A-436E-4B8F-9E6F-FBFC2078CE22}">
      <dgm:prSet phldrT="[Text]"/>
      <dgm:spPr/>
      <dgm:t>
        <a:bodyPr/>
        <a:lstStyle/>
        <a:p>
          <a:r>
            <a:rPr lang="en-US"/>
            <a:t>Expired Members </a:t>
          </a:r>
          <a:endParaRPr lang="en-US" dirty="0"/>
        </a:p>
      </dgm:t>
    </dgm:pt>
    <dgm:pt modelId="{61EF7070-B8E7-484D-9C79-90BCDEB338ED}" type="parTrans" cxnId="{481B6269-7751-41FA-9580-F20CAE849EB3}">
      <dgm:prSet/>
      <dgm:spPr/>
      <dgm:t>
        <a:bodyPr/>
        <a:lstStyle/>
        <a:p>
          <a:endParaRPr lang="en-US"/>
        </a:p>
      </dgm:t>
    </dgm:pt>
    <dgm:pt modelId="{D0A2F608-1101-47C5-A080-0A02A7472CE4}" type="sibTrans" cxnId="{481B6269-7751-41FA-9580-F20CAE849EB3}">
      <dgm:prSet/>
      <dgm:spPr/>
      <dgm:t>
        <a:bodyPr/>
        <a:lstStyle/>
        <a:p>
          <a:endParaRPr lang="en-US"/>
        </a:p>
      </dgm:t>
    </dgm:pt>
    <dgm:pt modelId="{751FC9E3-CDC5-4319-85A6-F3B67F6E1155}">
      <dgm:prSet phldrT="[Text]" phldr="0"/>
      <dgm:spPr/>
      <dgm:t>
        <a:bodyPr/>
        <a:lstStyle/>
        <a:p>
          <a:r>
            <a:rPr lang="en-US" dirty="0"/>
            <a:t>Invite expired members to upcoming events</a:t>
          </a:r>
        </a:p>
      </dgm:t>
    </dgm:pt>
    <dgm:pt modelId="{4BA69C92-9A3D-422E-812A-D57AB8F6887D}" type="parTrans" cxnId="{963097E9-D6A0-4A17-BB04-7CF216A9B2FD}">
      <dgm:prSet/>
      <dgm:spPr/>
      <dgm:t>
        <a:bodyPr/>
        <a:lstStyle/>
        <a:p>
          <a:endParaRPr lang="en-US"/>
        </a:p>
      </dgm:t>
    </dgm:pt>
    <dgm:pt modelId="{8869108F-8EF5-4A0E-8FD8-4D59CE5021BE}" type="sibTrans" cxnId="{963097E9-D6A0-4A17-BB04-7CF216A9B2FD}">
      <dgm:prSet/>
      <dgm:spPr/>
      <dgm:t>
        <a:bodyPr/>
        <a:lstStyle/>
        <a:p>
          <a:endParaRPr lang="en-US"/>
        </a:p>
      </dgm:t>
    </dgm:pt>
    <dgm:pt modelId="{79463803-E7D3-4965-9860-7F8D9ED051C5}" type="pres">
      <dgm:prSet presAssocID="{ECB90AB0-E043-40AF-B5FF-1F8C4A905FC7}" presName="Name0" presStyleCnt="0">
        <dgm:presLayoutVars>
          <dgm:dir/>
          <dgm:animLvl val="lvl"/>
          <dgm:resizeHandles val="exact"/>
        </dgm:presLayoutVars>
      </dgm:prSet>
      <dgm:spPr/>
    </dgm:pt>
    <dgm:pt modelId="{167A86D4-8743-4D1E-9A79-D90F7D59397A}" type="pres">
      <dgm:prSet presAssocID="{ECB90AB0-E043-40AF-B5FF-1F8C4A905FC7}" presName="tSp" presStyleCnt="0"/>
      <dgm:spPr/>
    </dgm:pt>
    <dgm:pt modelId="{18803F6F-62A5-4B23-8BE4-0805AFD59C3E}" type="pres">
      <dgm:prSet presAssocID="{ECB90AB0-E043-40AF-B5FF-1F8C4A905FC7}" presName="bSp" presStyleCnt="0"/>
      <dgm:spPr/>
    </dgm:pt>
    <dgm:pt modelId="{ECEDB0E0-092E-4743-A423-7AF2062E5EFC}" type="pres">
      <dgm:prSet presAssocID="{ECB90AB0-E043-40AF-B5FF-1F8C4A905FC7}" presName="process" presStyleCnt="0"/>
      <dgm:spPr/>
    </dgm:pt>
    <dgm:pt modelId="{3F91B2E6-19A6-45EB-9DC1-C31C31E912B9}" type="pres">
      <dgm:prSet presAssocID="{39C5E527-DC22-4DB1-931F-F7D5C1B10FFD}" presName="composite1" presStyleCnt="0"/>
      <dgm:spPr/>
    </dgm:pt>
    <dgm:pt modelId="{5D3B15AA-97A2-4772-A667-6CCBFD16D8F2}" type="pres">
      <dgm:prSet presAssocID="{39C5E527-DC22-4DB1-931F-F7D5C1B10FFD}" presName="dummyNode1" presStyleLbl="node1" presStyleIdx="0" presStyleCnt="3"/>
      <dgm:spPr/>
    </dgm:pt>
    <dgm:pt modelId="{274A8978-24D4-44E7-B14C-F1804D7DBC01}" type="pres">
      <dgm:prSet presAssocID="{39C5E527-DC22-4DB1-931F-F7D5C1B10FFD}" presName="childNode1" presStyleLbl="bgAcc1" presStyleIdx="0" presStyleCnt="3">
        <dgm:presLayoutVars>
          <dgm:bulletEnabled val="1"/>
        </dgm:presLayoutVars>
      </dgm:prSet>
      <dgm:spPr/>
    </dgm:pt>
    <dgm:pt modelId="{D8982CEB-501A-4E50-8D1F-DB8EE4EC0B88}" type="pres">
      <dgm:prSet presAssocID="{39C5E527-DC22-4DB1-931F-F7D5C1B10FFD}" presName="childNode1tx" presStyleLbl="bgAcc1" presStyleIdx="0" presStyleCnt="3">
        <dgm:presLayoutVars>
          <dgm:bulletEnabled val="1"/>
        </dgm:presLayoutVars>
      </dgm:prSet>
      <dgm:spPr/>
    </dgm:pt>
    <dgm:pt modelId="{EA4F14B1-1463-4AC8-AD06-0ADDB1E729E6}" type="pres">
      <dgm:prSet presAssocID="{39C5E527-DC22-4DB1-931F-F7D5C1B10FFD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D32D2EA-2EDF-47D1-9592-08A93133D4CD}" type="pres">
      <dgm:prSet presAssocID="{39C5E527-DC22-4DB1-931F-F7D5C1B10FFD}" presName="connSite1" presStyleCnt="0"/>
      <dgm:spPr/>
    </dgm:pt>
    <dgm:pt modelId="{A9E9C0ED-3BA7-49A9-B8F5-F079D07AC118}" type="pres">
      <dgm:prSet presAssocID="{DB17BEB8-478E-4EA2-86DA-7E19EBB71AB5}" presName="Name9" presStyleLbl="sibTrans2D1" presStyleIdx="0" presStyleCnt="2"/>
      <dgm:spPr/>
    </dgm:pt>
    <dgm:pt modelId="{2AB9A872-BA02-4B70-917C-D5095C8F8446}" type="pres">
      <dgm:prSet presAssocID="{99573031-BFF3-481C-8726-95FAEA6FE54D}" presName="composite2" presStyleCnt="0"/>
      <dgm:spPr/>
    </dgm:pt>
    <dgm:pt modelId="{06F4CF38-F20E-434A-BB87-FC07F81F6CA3}" type="pres">
      <dgm:prSet presAssocID="{99573031-BFF3-481C-8726-95FAEA6FE54D}" presName="dummyNode2" presStyleLbl="node1" presStyleIdx="0" presStyleCnt="3"/>
      <dgm:spPr/>
    </dgm:pt>
    <dgm:pt modelId="{525B1AC7-234C-4F66-84F5-113DE7A30410}" type="pres">
      <dgm:prSet presAssocID="{99573031-BFF3-481C-8726-95FAEA6FE54D}" presName="childNode2" presStyleLbl="bgAcc1" presStyleIdx="1" presStyleCnt="3">
        <dgm:presLayoutVars>
          <dgm:bulletEnabled val="1"/>
        </dgm:presLayoutVars>
      </dgm:prSet>
      <dgm:spPr/>
    </dgm:pt>
    <dgm:pt modelId="{00BCAA11-CD84-48DB-A5B4-76A6DB5CC398}" type="pres">
      <dgm:prSet presAssocID="{99573031-BFF3-481C-8726-95FAEA6FE54D}" presName="childNode2tx" presStyleLbl="bgAcc1" presStyleIdx="1" presStyleCnt="3">
        <dgm:presLayoutVars>
          <dgm:bulletEnabled val="1"/>
        </dgm:presLayoutVars>
      </dgm:prSet>
      <dgm:spPr/>
    </dgm:pt>
    <dgm:pt modelId="{04789B1E-B8D5-47E1-8D14-3D2690755659}" type="pres">
      <dgm:prSet presAssocID="{99573031-BFF3-481C-8726-95FAEA6FE54D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D0E9E508-A422-4664-B993-7D9FAF530F13}" type="pres">
      <dgm:prSet presAssocID="{99573031-BFF3-481C-8726-95FAEA6FE54D}" presName="connSite2" presStyleCnt="0"/>
      <dgm:spPr/>
    </dgm:pt>
    <dgm:pt modelId="{CAD12D38-9793-4CDC-AA89-71004B220623}" type="pres">
      <dgm:prSet presAssocID="{6059BB1A-2479-489E-BAE8-CE1C4A6A00A1}" presName="Name18" presStyleLbl="sibTrans2D1" presStyleIdx="1" presStyleCnt="2"/>
      <dgm:spPr/>
    </dgm:pt>
    <dgm:pt modelId="{9635DD71-56D7-4692-8CBF-781A4ADA73CB}" type="pres">
      <dgm:prSet presAssocID="{88537EE8-CBF4-4305-B603-1767CA738A35}" presName="composite1" presStyleCnt="0"/>
      <dgm:spPr/>
    </dgm:pt>
    <dgm:pt modelId="{E770ADF2-3F80-4C39-8F86-1E1F7CD8F99A}" type="pres">
      <dgm:prSet presAssocID="{88537EE8-CBF4-4305-B603-1767CA738A35}" presName="dummyNode1" presStyleLbl="node1" presStyleIdx="1" presStyleCnt="3"/>
      <dgm:spPr/>
    </dgm:pt>
    <dgm:pt modelId="{B47FE59F-68BE-41CE-A7E0-49B3A3DE6C7A}" type="pres">
      <dgm:prSet presAssocID="{88537EE8-CBF4-4305-B603-1767CA738A35}" presName="childNode1" presStyleLbl="bgAcc1" presStyleIdx="2" presStyleCnt="3">
        <dgm:presLayoutVars>
          <dgm:bulletEnabled val="1"/>
        </dgm:presLayoutVars>
      </dgm:prSet>
      <dgm:spPr/>
    </dgm:pt>
    <dgm:pt modelId="{3957464A-E77D-49B4-99F8-433F48C1376B}" type="pres">
      <dgm:prSet presAssocID="{88537EE8-CBF4-4305-B603-1767CA738A35}" presName="childNode1tx" presStyleLbl="bgAcc1" presStyleIdx="2" presStyleCnt="3">
        <dgm:presLayoutVars>
          <dgm:bulletEnabled val="1"/>
        </dgm:presLayoutVars>
      </dgm:prSet>
      <dgm:spPr/>
    </dgm:pt>
    <dgm:pt modelId="{45CA7F48-EF85-4EB3-84B5-ED777F7C5DE0}" type="pres">
      <dgm:prSet presAssocID="{88537EE8-CBF4-4305-B603-1767CA738A35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F498A4D1-4B25-4A86-A52C-6295C9D7FD28}" type="pres">
      <dgm:prSet presAssocID="{88537EE8-CBF4-4305-B603-1767CA738A35}" presName="connSite1" presStyleCnt="0"/>
      <dgm:spPr/>
    </dgm:pt>
  </dgm:ptLst>
  <dgm:cxnLst>
    <dgm:cxn modelId="{E31B2604-FAE7-4441-86D3-D9F0BAF3B0A4}" type="presOf" srcId="{88537EE8-CBF4-4305-B603-1767CA738A35}" destId="{45CA7F48-EF85-4EB3-84B5-ED777F7C5DE0}" srcOrd="0" destOrd="0" presId="urn:microsoft.com/office/officeart/2005/8/layout/hProcess4"/>
    <dgm:cxn modelId="{DBD1E407-792F-4EAF-B228-09680BDC0800}" type="presOf" srcId="{FE9C8325-36C6-46AC-BA9A-28137C7805D1}" destId="{525B1AC7-234C-4F66-84F5-113DE7A30410}" srcOrd="0" destOrd="4" presId="urn:microsoft.com/office/officeart/2005/8/layout/hProcess4"/>
    <dgm:cxn modelId="{87C1CF0B-710D-4A8F-8AA7-6CEB127E4B70}" type="presOf" srcId="{39C5E527-DC22-4DB1-931F-F7D5C1B10FFD}" destId="{EA4F14B1-1463-4AC8-AD06-0ADDB1E729E6}" srcOrd="0" destOrd="0" presId="urn:microsoft.com/office/officeart/2005/8/layout/hProcess4"/>
    <dgm:cxn modelId="{5F1E2C0D-58BF-4C2F-A20F-CD6BCA91DB5B}" type="presOf" srcId="{46F48B26-0607-4B8C-A3DB-B9E710BE6883}" destId="{D8982CEB-501A-4E50-8D1F-DB8EE4EC0B88}" srcOrd="1" destOrd="4" presId="urn:microsoft.com/office/officeart/2005/8/layout/hProcess4"/>
    <dgm:cxn modelId="{6D7FFA15-EFE0-4639-A5DD-9B9BC9B859FC}" type="presOf" srcId="{740D0DAB-8B6F-485D-9BFA-A5C401924B2F}" destId="{00BCAA11-CD84-48DB-A5B4-76A6DB5CC398}" srcOrd="1" destOrd="1" presId="urn:microsoft.com/office/officeart/2005/8/layout/hProcess4"/>
    <dgm:cxn modelId="{E6A71716-A11C-43AF-8EB3-459CE0A8CDAB}" srcId="{88537EE8-CBF4-4305-B603-1767CA738A35}" destId="{A7789E89-3D05-4D17-9B70-9FF3E3DF20D7}" srcOrd="1" destOrd="0" parTransId="{79DABB9F-38AB-4BB1-9469-6AC380845E63}" sibTransId="{B185B01A-1114-4912-8A9A-EE22954EB402}"/>
    <dgm:cxn modelId="{8F593616-C47D-4EDD-A2E1-6452338AE82D}" type="presOf" srcId="{CF4D5CD3-753F-487B-A10E-401F09BFFC55}" destId="{3957464A-E77D-49B4-99F8-433F48C1376B}" srcOrd="1" destOrd="0" presId="urn:microsoft.com/office/officeart/2005/8/layout/hProcess4"/>
    <dgm:cxn modelId="{A8F87C18-E6F6-4436-A01C-BCC808F15A66}" srcId="{99573031-BFF3-481C-8726-95FAEA6FE54D}" destId="{C125822C-6FDF-4505-AC6B-B2C63DDC9E08}" srcOrd="1" destOrd="0" parTransId="{53331AA7-E9D2-4913-8669-4A6BE356A368}" sibTransId="{7A04311E-6A5C-452D-AE81-6E827C30D9A5}"/>
    <dgm:cxn modelId="{2B34D819-4F2C-4A48-A1A6-9BD7483D809B}" srcId="{C50204BD-EB49-43BB-8F8D-C7C4923DA93B}" destId="{740D0DAB-8B6F-485D-9BFA-A5C401924B2F}" srcOrd="0" destOrd="0" parTransId="{1836187C-041D-439F-AEA7-86736FF43AF5}" sibTransId="{25A58FF0-7B01-4A2C-BCBE-15EB54DB3E6E}"/>
    <dgm:cxn modelId="{ADF45121-C47B-40B6-B057-C97148D06B42}" type="presOf" srcId="{C125822C-6FDF-4505-AC6B-B2C63DDC9E08}" destId="{525B1AC7-234C-4F66-84F5-113DE7A30410}" srcOrd="0" destOrd="2" presId="urn:microsoft.com/office/officeart/2005/8/layout/hProcess4"/>
    <dgm:cxn modelId="{E2A16929-25B2-4BF1-9D5A-306D5ADE3A80}" type="presOf" srcId="{B4B5B90A-436E-4B8F-9E6F-FBFC2078CE22}" destId="{3957464A-E77D-49B4-99F8-433F48C1376B}" srcOrd="1" destOrd="1" presId="urn:microsoft.com/office/officeart/2005/8/layout/hProcess4"/>
    <dgm:cxn modelId="{9079FF2B-B66D-4DF3-BF71-AA9DE77A7F58}" srcId="{A7789E89-3D05-4D17-9B70-9FF3E3DF20D7}" destId="{08C9F8C0-4863-4577-9AA8-7072CAFE3767}" srcOrd="0" destOrd="0" parTransId="{F3C4033D-6D40-4AD2-91C9-46D2B95FBA3B}" sibTransId="{827B7FC3-0FCE-4B88-BA7F-A59728AF5FD0}"/>
    <dgm:cxn modelId="{D523502C-7752-4227-AB21-3D8AE9DD04E3}" srcId="{99573031-BFF3-481C-8726-95FAEA6FE54D}" destId="{C50204BD-EB49-43BB-8F8D-C7C4923DA93B}" srcOrd="0" destOrd="0" parTransId="{AEF9B11B-ED3B-4B31-A609-392C6A3430FC}" sibTransId="{751A2CCE-068A-42AB-95B4-89E2E4249FD8}"/>
    <dgm:cxn modelId="{B958A53B-BE8D-4F84-8733-B24B0CE1E0A3}" srcId="{B9041693-4C19-46F7-A8E5-61670262134F}" destId="{920CBF20-FACA-45EE-981D-DEDA52850025}" srcOrd="0" destOrd="0" parTransId="{55AF8C81-8D4F-43D7-B30C-0C6AF1D24716}" sibTransId="{D77B99E6-5DE1-40D4-AAFD-FC71E080ECC0}"/>
    <dgm:cxn modelId="{8584CD5B-CC61-4341-81D1-2DEB32DFA4AD}" srcId="{C125822C-6FDF-4505-AC6B-B2C63DDC9E08}" destId="{26B3624E-543B-4AF3-86AC-6A26C7054AEE}" srcOrd="0" destOrd="0" parTransId="{D71243BC-ACE7-41CE-8FC3-D6144D7613CE}" sibTransId="{1FC3A270-A189-405D-A39D-C6D1980939C4}"/>
    <dgm:cxn modelId="{3B698C5D-67D7-489E-A100-AF10718E44E1}" type="presOf" srcId="{920CBF20-FACA-45EE-981D-DEDA52850025}" destId="{D8982CEB-501A-4E50-8D1F-DB8EE4EC0B88}" srcOrd="1" destOrd="3" presId="urn:microsoft.com/office/officeart/2005/8/layout/hProcess4"/>
    <dgm:cxn modelId="{E40FC85E-C293-422C-8185-10D953EB3D20}" type="presOf" srcId="{85958D24-F374-4A58-A424-C9032BBF304F}" destId="{D8982CEB-501A-4E50-8D1F-DB8EE4EC0B88}" srcOrd="1" destOrd="1" presId="urn:microsoft.com/office/officeart/2005/8/layout/hProcess4"/>
    <dgm:cxn modelId="{17DC0866-0AAD-49CC-ABF4-B09D50EB1BFD}" srcId="{39C5E527-DC22-4DB1-931F-F7D5C1B10FFD}" destId="{BD878A06-1E0C-49EC-BD85-6352EAC17CE6}" srcOrd="0" destOrd="0" parTransId="{6DBE7B46-B93E-426B-B114-60940B685B54}" sibTransId="{3149E76E-57AD-4F3A-AE5A-E2032E89E54A}"/>
    <dgm:cxn modelId="{481B6269-7751-41FA-9580-F20CAE849EB3}" srcId="{CF4D5CD3-753F-487B-A10E-401F09BFFC55}" destId="{B4B5B90A-436E-4B8F-9E6F-FBFC2078CE22}" srcOrd="0" destOrd="0" parTransId="{61EF7070-B8E7-484D-9C79-90BCDEB338ED}" sibTransId="{D0A2F608-1101-47C5-A080-0A02A7472CE4}"/>
    <dgm:cxn modelId="{BEBD286C-30C5-4A6E-BB99-1DC9A9B2FCF8}" type="presOf" srcId="{B4B5B90A-436E-4B8F-9E6F-FBFC2078CE22}" destId="{B47FE59F-68BE-41CE-A7E0-49B3A3DE6C7A}" srcOrd="0" destOrd="1" presId="urn:microsoft.com/office/officeart/2005/8/layout/hProcess4"/>
    <dgm:cxn modelId="{7741784C-84E0-4B7F-8C52-30D3D1FDAECC}" type="presOf" srcId="{C50204BD-EB49-43BB-8F8D-C7C4923DA93B}" destId="{525B1AC7-234C-4F66-84F5-113DE7A30410}" srcOrd="0" destOrd="0" presId="urn:microsoft.com/office/officeart/2005/8/layout/hProcess4"/>
    <dgm:cxn modelId="{B75E7D4E-8F5D-44D5-876B-4736FD96CDE3}" type="presOf" srcId="{751FC9E3-CDC5-4319-85A6-F3B67F6E1155}" destId="{B47FE59F-68BE-41CE-A7E0-49B3A3DE6C7A}" srcOrd="0" destOrd="4" presId="urn:microsoft.com/office/officeart/2005/8/layout/hProcess4"/>
    <dgm:cxn modelId="{34C9D54E-933A-4851-AF16-99F2DFCE80A7}" srcId="{ECB90AB0-E043-40AF-B5FF-1F8C4A905FC7}" destId="{39C5E527-DC22-4DB1-931F-F7D5C1B10FFD}" srcOrd="0" destOrd="0" parTransId="{7184127F-ACEC-4603-95D3-C8529DD4C4E3}" sibTransId="{DB17BEB8-478E-4EA2-86DA-7E19EBB71AB5}"/>
    <dgm:cxn modelId="{9BD96C52-8D6C-4B29-9F04-61D1772D11A6}" type="presOf" srcId="{99573031-BFF3-481C-8726-95FAEA6FE54D}" destId="{04789B1E-B8D5-47E1-8D14-3D2690755659}" srcOrd="0" destOrd="0" presId="urn:microsoft.com/office/officeart/2005/8/layout/hProcess4"/>
    <dgm:cxn modelId="{503DB052-8736-442E-A402-AE5494332671}" type="presOf" srcId="{46F48B26-0607-4B8C-A3DB-B9E710BE6883}" destId="{274A8978-24D4-44E7-B14C-F1804D7DBC01}" srcOrd="0" destOrd="4" presId="urn:microsoft.com/office/officeart/2005/8/layout/hProcess4"/>
    <dgm:cxn modelId="{56A98254-75E8-4B40-A103-B344289C00C0}" srcId="{ECB90AB0-E043-40AF-B5FF-1F8C4A905FC7}" destId="{99573031-BFF3-481C-8726-95FAEA6FE54D}" srcOrd="1" destOrd="0" parTransId="{3EBF29BE-1C7B-4679-94F4-610E8327C5D5}" sibTransId="{6059BB1A-2479-489E-BAE8-CE1C4A6A00A1}"/>
    <dgm:cxn modelId="{5F1FD956-07CC-434D-BDB3-5C503A12ED0D}" type="presOf" srcId="{85958D24-F374-4A58-A424-C9032BBF304F}" destId="{274A8978-24D4-44E7-B14C-F1804D7DBC01}" srcOrd="0" destOrd="1" presId="urn:microsoft.com/office/officeart/2005/8/layout/hProcess4"/>
    <dgm:cxn modelId="{C5B46177-C9FC-4944-981C-836042AA7A41}" type="presOf" srcId="{CF4D5CD3-753F-487B-A10E-401F09BFFC55}" destId="{B47FE59F-68BE-41CE-A7E0-49B3A3DE6C7A}" srcOrd="0" destOrd="0" presId="urn:microsoft.com/office/officeart/2005/8/layout/hProcess4"/>
    <dgm:cxn modelId="{E4B2A958-44C4-47D5-A742-4C12DE60A20E}" type="presOf" srcId="{C125822C-6FDF-4505-AC6B-B2C63DDC9E08}" destId="{00BCAA11-CD84-48DB-A5B4-76A6DB5CC398}" srcOrd="1" destOrd="2" presId="urn:microsoft.com/office/officeart/2005/8/layout/hProcess4"/>
    <dgm:cxn modelId="{9916B958-30C5-413F-9764-90428DD28710}" type="presOf" srcId="{08C9F8C0-4863-4577-9AA8-7072CAFE3767}" destId="{B47FE59F-68BE-41CE-A7E0-49B3A3DE6C7A}" srcOrd="0" destOrd="3" presId="urn:microsoft.com/office/officeart/2005/8/layout/hProcess4"/>
    <dgm:cxn modelId="{19F74D5A-B0A6-43B7-B633-483384EB054B}" type="presOf" srcId="{A7789E89-3D05-4D17-9B70-9FF3E3DF20D7}" destId="{3957464A-E77D-49B4-99F8-433F48C1376B}" srcOrd="1" destOrd="2" presId="urn:microsoft.com/office/officeart/2005/8/layout/hProcess4"/>
    <dgm:cxn modelId="{772E8F7A-272D-42B7-9B87-484CD3E292BE}" srcId="{88537EE8-CBF4-4305-B603-1767CA738A35}" destId="{CF4D5CD3-753F-487B-A10E-401F09BFFC55}" srcOrd="0" destOrd="0" parTransId="{85DA46BC-4F74-4FE7-92DE-386AFB1553A7}" sibTransId="{6B8A8F2D-0167-4EA0-A714-9C030FD4EA5F}"/>
    <dgm:cxn modelId="{D3DF937A-846A-40D7-8CA2-0F8A771D39CA}" type="presOf" srcId="{26B3624E-543B-4AF3-86AC-6A26C7054AEE}" destId="{00BCAA11-CD84-48DB-A5B4-76A6DB5CC398}" srcOrd="1" destOrd="3" presId="urn:microsoft.com/office/officeart/2005/8/layout/hProcess4"/>
    <dgm:cxn modelId="{ECC3F47F-6A21-458F-9925-FB9D1188DB91}" type="presOf" srcId="{FE9C8325-36C6-46AC-BA9A-28137C7805D1}" destId="{00BCAA11-CD84-48DB-A5B4-76A6DB5CC398}" srcOrd="1" destOrd="4" presId="urn:microsoft.com/office/officeart/2005/8/layout/hProcess4"/>
    <dgm:cxn modelId="{E04FF280-609B-444B-A505-AE2D48B33AB4}" srcId="{39C5E527-DC22-4DB1-931F-F7D5C1B10FFD}" destId="{B9041693-4C19-46F7-A8E5-61670262134F}" srcOrd="1" destOrd="0" parTransId="{4D8BA111-8296-4A04-BC5D-651CFA416DC9}" sibTransId="{446BFF1F-3039-41C4-A132-B36D80172213}"/>
    <dgm:cxn modelId="{47759882-73E4-475F-BEF7-AFD507FCEEFF}" type="presOf" srcId="{BD878A06-1E0C-49EC-BD85-6352EAC17CE6}" destId="{274A8978-24D4-44E7-B14C-F1804D7DBC01}" srcOrd="0" destOrd="0" presId="urn:microsoft.com/office/officeart/2005/8/layout/hProcess4"/>
    <dgm:cxn modelId="{06523E83-0D97-4ADE-ADF4-91CDC13E90AB}" type="presOf" srcId="{6059BB1A-2479-489E-BAE8-CE1C4A6A00A1}" destId="{CAD12D38-9793-4CDC-AA89-71004B220623}" srcOrd="0" destOrd="0" presId="urn:microsoft.com/office/officeart/2005/8/layout/hProcess4"/>
    <dgm:cxn modelId="{9BCC868B-FF80-41F4-9BAA-F5DE0072E874}" type="presOf" srcId="{DB17BEB8-478E-4EA2-86DA-7E19EBB71AB5}" destId="{A9E9C0ED-3BA7-49A9-B8F5-F079D07AC118}" srcOrd="0" destOrd="0" presId="urn:microsoft.com/office/officeart/2005/8/layout/hProcess4"/>
    <dgm:cxn modelId="{8129048F-5B03-495B-9C94-1DEFC7CB7CB0}" type="presOf" srcId="{B9041693-4C19-46F7-A8E5-61670262134F}" destId="{D8982CEB-501A-4E50-8D1F-DB8EE4EC0B88}" srcOrd="1" destOrd="2" presId="urn:microsoft.com/office/officeart/2005/8/layout/hProcess4"/>
    <dgm:cxn modelId="{3E22A695-1A40-45E3-AE47-5F0CE0EE9792}" type="presOf" srcId="{08C9F8C0-4863-4577-9AA8-7072CAFE3767}" destId="{3957464A-E77D-49B4-99F8-433F48C1376B}" srcOrd="1" destOrd="3" presId="urn:microsoft.com/office/officeart/2005/8/layout/hProcess4"/>
    <dgm:cxn modelId="{D16A6099-52C6-434F-A278-13F1DDA5BB65}" type="presOf" srcId="{ECB90AB0-E043-40AF-B5FF-1F8C4A905FC7}" destId="{79463803-E7D3-4965-9860-7F8D9ED051C5}" srcOrd="0" destOrd="0" presId="urn:microsoft.com/office/officeart/2005/8/layout/hProcess4"/>
    <dgm:cxn modelId="{C3756B9E-ED25-4744-9524-292E64F19E14}" type="presOf" srcId="{A7789E89-3D05-4D17-9B70-9FF3E3DF20D7}" destId="{B47FE59F-68BE-41CE-A7E0-49B3A3DE6C7A}" srcOrd="0" destOrd="2" presId="urn:microsoft.com/office/officeart/2005/8/layout/hProcess4"/>
    <dgm:cxn modelId="{E372CAB5-C1E3-435F-8A04-2334C1AB90C0}" type="presOf" srcId="{BD878A06-1E0C-49EC-BD85-6352EAC17CE6}" destId="{D8982CEB-501A-4E50-8D1F-DB8EE4EC0B88}" srcOrd="1" destOrd="0" presId="urn:microsoft.com/office/officeart/2005/8/layout/hProcess4"/>
    <dgm:cxn modelId="{BAE39EB7-5A1F-49F8-9CE1-E66A1E0DCE07}" srcId="{ECB90AB0-E043-40AF-B5FF-1F8C4A905FC7}" destId="{88537EE8-CBF4-4305-B603-1767CA738A35}" srcOrd="2" destOrd="0" parTransId="{B4E1FACE-F6AE-4808-A789-2B874AC92179}" sibTransId="{AF52190D-AF8A-4568-A61B-32738A274FE6}"/>
    <dgm:cxn modelId="{4E14F4C2-E551-4125-8307-3B95D51817FA}" type="presOf" srcId="{920CBF20-FACA-45EE-981D-DEDA52850025}" destId="{274A8978-24D4-44E7-B14C-F1804D7DBC01}" srcOrd="0" destOrd="3" presId="urn:microsoft.com/office/officeart/2005/8/layout/hProcess4"/>
    <dgm:cxn modelId="{431DC6C4-E691-4E7A-90B2-CCCDFB38C4BF}" srcId="{C125822C-6FDF-4505-AC6B-B2C63DDC9E08}" destId="{FE9C8325-36C6-46AC-BA9A-28137C7805D1}" srcOrd="1" destOrd="0" parTransId="{09AA696E-5B68-44AF-844E-4A2A53E81362}" sibTransId="{FC6E6BB1-736F-4E45-90F1-7F56E177C808}"/>
    <dgm:cxn modelId="{03C0DFC7-B8AF-48DA-B729-B265454B6243}" srcId="{B9041693-4C19-46F7-A8E5-61670262134F}" destId="{46F48B26-0607-4B8C-A3DB-B9E710BE6883}" srcOrd="1" destOrd="0" parTransId="{DABBB37C-3420-4467-86C8-2C71EB5551B0}" sibTransId="{57DAAD41-8D2F-4B38-A9AC-6CEEAC2ED181}"/>
    <dgm:cxn modelId="{CB1146C8-29D2-4E6C-A3A6-38B6460F94EF}" srcId="{BD878A06-1E0C-49EC-BD85-6352EAC17CE6}" destId="{85958D24-F374-4A58-A424-C9032BBF304F}" srcOrd="0" destOrd="0" parTransId="{C0030F28-F079-41B2-B678-1468C7ED9FDF}" sibTransId="{DA27B14D-29E9-4181-8820-090FE7A7F6C3}"/>
    <dgm:cxn modelId="{792025CA-102D-45C6-ABE4-DA71A9F0E509}" type="presOf" srcId="{B9041693-4C19-46F7-A8E5-61670262134F}" destId="{274A8978-24D4-44E7-B14C-F1804D7DBC01}" srcOrd="0" destOrd="2" presId="urn:microsoft.com/office/officeart/2005/8/layout/hProcess4"/>
    <dgm:cxn modelId="{91D14CCB-26B5-45FF-8B2A-886A510B43D0}" type="presOf" srcId="{740D0DAB-8B6F-485D-9BFA-A5C401924B2F}" destId="{525B1AC7-234C-4F66-84F5-113DE7A30410}" srcOrd="0" destOrd="1" presId="urn:microsoft.com/office/officeart/2005/8/layout/hProcess4"/>
    <dgm:cxn modelId="{295A3FCE-FD05-4283-AE3F-F48A8EFFBC32}" type="presOf" srcId="{26B3624E-543B-4AF3-86AC-6A26C7054AEE}" destId="{525B1AC7-234C-4F66-84F5-113DE7A30410}" srcOrd="0" destOrd="3" presId="urn:microsoft.com/office/officeart/2005/8/layout/hProcess4"/>
    <dgm:cxn modelId="{B06B5BE0-4E6D-473A-8986-D77CE44A7DAF}" type="presOf" srcId="{C50204BD-EB49-43BB-8F8D-C7C4923DA93B}" destId="{00BCAA11-CD84-48DB-A5B4-76A6DB5CC398}" srcOrd="1" destOrd="0" presId="urn:microsoft.com/office/officeart/2005/8/layout/hProcess4"/>
    <dgm:cxn modelId="{963097E9-D6A0-4A17-BB04-7CF216A9B2FD}" srcId="{A7789E89-3D05-4D17-9B70-9FF3E3DF20D7}" destId="{751FC9E3-CDC5-4319-85A6-F3B67F6E1155}" srcOrd="1" destOrd="0" parTransId="{4BA69C92-9A3D-422E-812A-D57AB8F6887D}" sibTransId="{8869108F-8EF5-4A0E-8FD8-4D59CE5021BE}"/>
    <dgm:cxn modelId="{FAE3D1F1-2D14-45E0-9CFF-7BCEDC38FF73}" type="presOf" srcId="{751FC9E3-CDC5-4319-85A6-F3B67F6E1155}" destId="{3957464A-E77D-49B4-99F8-433F48C1376B}" srcOrd="1" destOrd="4" presId="urn:microsoft.com/office/officeart/2005/8/layout/hProcess4"/>
    <dgm:cxn modelId="{9E0C17ED-85B0-43D8-AA82-252F22938D45}" type="presParOf" srcId="{79463803-E7D3-4965-9860-7F8D9ED051C5}" destId="{167A86D4-8743-4D1E-9A79-D90F7D59397A}" srcOrd="0" destOrd="0" presId="urn:microsoft.com/office/officeart/2005/8/layout/hProcess4"/>
    <dgm:cxn modelId="{31801D3E-52BA-4F98-9F2D-436F4FAA5790}" type="presParOf" srcId="{79463803-E7D3-4965-9860-7F8D9ED051C5}" destId="{18803F6F-62A5-4B23-8BE4-0805AFD59C3E}" srcOrd="1" destOrd="0" presId="urn:microsoft.com/office/officeart/2005/8/layout/hProcess4"/>
    <dgm:cxn modelId="{74450B09-423C-469C-8084-3E7877D01936}" type="presParOf" srcId="{79463803-E7D3-4965-9860-7F8D9ED051C5}" destId="{ECEDB0E0-092E-4743-A423-7AF2062E5EFC}" srcOrd="2" destOrd="0" presId="urn:microsoft.com/office/officeart/2005/8/layout/hProcess4"/>
    <dgm:cxn modelId="{2B3ECB5E-A5C9-4167-947C-B8BD83C619B9}" type="presParOf" srcId="{ECEDB0E0-092E-4743-A423-7AF2062E5EFC}" destId="{3F91B2E6-19A6-45EB-9DC1-C31C31E912B9}" srcOrd="0" destOrd="0" presId="urn:microsoft.com/office/officeart/2005/8/layout/hProcess4"/>
    <dgm:cxn modelId="{52A3A106-4052-413C-9622-AA98B24438EF}" type="presParOf" srcId="{3F91B2E6-19A6-45EB-9DC1-C31C31E912B9}" destId="{5D3B15AA-97A2-4772-A667-6CCBFD16D8F2}" srcOrd="0" destOrd="0" presId="urn:microsoft.com/office/officeart/2005/8/layout/hProcess4"/>
    <dgm:cxn modelId="{B7EA23C0-81D7-4DAE-842E-EB35677D5955}" type="presParOf" srcId="{3F91B2E6-19A6-45EB-9DC1-C31C31E912B9}" destId="{274A8978-24D4-44E7-B14C-F1804D7DBC01}" srcOrd="1" destOrd="0" presId="urn:microsoft.com/office/officeart/2005/8/layout/hProcess4"/>
    <dgm:cxn modelId="{45A1193E-9CD5-4825-8DFE-B1996EB69551}" type="presParOf" srcId="{3F91B2E6-19A6-45EB-9DC1-C31C31E912B9}" destId="{D8982CEB-501A-4E50-8D1F-DB8EE4EC0B88}" srcOrd="2" destOrd="0" presId="urn:microsoft.com/office/officeart/2005/8/layout/hProcess4"/>
    <dgm:cxn modelId="{C8D139E6-8D3A-4FD1-AD14-08AE1B851ACD}" type="presParOf" srcId="{3F91B2E6-19A6-45EB-9DC1-C31C31E912B9}" destId="{EA4F14B1-1463-4AC8-AD06-0ADDB1E729E6}" srcOrd="3" destOrd="0" presId="urn:microsoft.com/office/officeart/2005/8/layout/hProcess4"/>
    <dgm:cxn modelId="{903AD7C6-06EC-4F93-B037-C5BD48B2A288}" type="presParOf" srcId="{3F91B2E6-19A6-45EB-9DC1-C31C31E912B9}" destId="{0D32D2EA-2EDF-47D1-9592-08A93133D4CD}" srcOrd="4" destOrd="0" presId="urn:microsoft.com/office/officeart/2005/8/layout/hProcess4"/>
    <dgm:cxn modelId="{D27A0D28-5CBB-4FAB-B51E-C19829647C92}" type="presParOf" srcId="{ECEDB0E0-092E-4743-A423-7AF2062E5EFC}" destId="{A9E9C0ED-3BA7-49A9-B8F5-F079D07AC118}" srcOrd="1" destOrd="0" presId="urn:microsoft.com/office/officeart/2005/8/layout/hProcess4"/>
    <dgm:cxn modelId="{CB69BBBC-32F5-40E3-AE87-B383BC493DDA}" type="presParOf" srcId="{ECEDB0E0-092E-4743-A423-7AF2062E5EFC}" destId="{2AB9A872-BA02-4B70-917C-D5095C8F8446}" srcOrd="2" destOrd="0" presId="urn:microsoft.com/office/officeart/2005/8/layout/hProcess4"/>
    <dgm:cxn modelId="{C67DC50A-7B62-4D8E-9843-D182401D4D59}" type="presParOf" srcId="{2AB9A872-BA02-4B70-917C-D5095C8F8446}" destId="{06F4CF38-F20E-434A-BB87-FC07F81F6CA3}" srcOrd="0" destOrd="0" presId="urn:microsoft.com/office/officeart/2005/8/layout/hProcess4"/>
    <dgm:cxn modelId="{69D7DDCC-E4AD-4727-B490-F286E90A5DBE}" type="presParOf" srcId="{2AB9A872-BA02-4B70-917C-D5095C8F8446}" destId="{525B1AC7-234C-4F66-84F5-113DE7A30410}" srcOrd="1" destOrd="0" presId="urn:microsoft.com/office/officeart/2005/8/layout/hProcess4"/>
    <dgm:cxn modelId="{B50AFDC0-738D-4BEC-9BF9-9C6D7B982CA8}" type="presParOf" srcId="{2AB9A872-BA02-4B70-917C-D5095C8F8446}" destId="{00BCAA11-CD84-48DB-A5B4-76A6DB5CC398}" srcOrd="2" destOrd="0" presId="urn:microsoft.com/office/officeart/2005/8/layout/hProcess4"/>
    <dgm:cxn modelId="{F1373FA9-C33F-4CED-9537-5F83D966D423}" type="presParOf" srcId="{2AB9A872-BA02-4B70-917C-D5095C8F8446}" destId="{04789B1E-B8D5-47E1-8D14-3D2690755659}" srcOrd="3" destOrd="0" presId="urn:microsoft.com/office/officeart/2005/8/layout/hProcess4"/>
    <dgm:cxn modelId="{736A9C41-660C-4C5D-84B9-D47A1B5B5CAD}" type="presParOf" srcId="{2AB9A872-BA02-4B70-917C-D5095C8F8446}" destId="{D0E9E508-A422-4664-B993-7D9FAF530F13}" srcOrd="4" destOrd="0" presId="urn:microsoft.com/office/officeart/2005/8/layout/hProcess4"/>
    <dgm:cxn modelId="{86303275-394A-4DE2-9160-A5093117257C}" type="presParOf" srcId="{ECEDB0E0-092E-4743-A423-7AF2062E5EFC}" destId="{CAD12D38-9793-4CDC-AA89-71004B220623}" srcOrd="3" destOrd="0" presId="urn:microsoft.com/office/officeart/2005/8/layout/hProcess4"/>
    <dgm:cxn modelId="{8FAFD2D3-5DF0-4088-81C4-8179AD49BF93}" type="presParOf" srcId="{ECEDB0E0-092E-4743-A423-7AF2062E5EFC}" destId="{9635DD71-56D7-4692-8CBF-781A4ADA73CB}" srcOrd="4" destOrd="0" presId="urn:microsoft.com/office/officeart/2005/8/layout/hProcess4"/>
    <dgm:cxn modelId="{4B1B682A-DBE5-4988-9736-77BC7855423D}" type="presParOf" srcId="{9635DD71-56D7-4692-8CBF-781A4ADA73CB}" destId="{E770ADF2-3F80-4C39-8F86-1E1F7CD8F99A}" srcOrd="0" destOrd="0" presId="urn:microsoft.com/office/officeart/2005/8/layout/hProcess4"/>
    <dgm:cxn modelId="{C933F293-5B30-4147-BB79-6C88B6EE64A1}" type="presParOf" srcId="{9635DD71-56D7-4692-8CBF-781A4ADA73CB}" destId="{B47FE59F-68BE-41CE-A7E0-49B3A3DE6C7A}" srcOrd="1" destOrd="0" presId="urn:microsoft.com/office/officeart/2005/8/layout/hProcess4"/>
    <dgm:cxn modelId="{CF30BC1A-7D95-4D35-9911-D758E4A3F7F4}" type="presParOf" srcId="{9635DD71-56D7-4692-8CBF-781A4ADA73CB}" destId="{3957464A-E77D-49B4-99F8-433F48C1376B}" srcOrd="2" destOrd="0" presId="urn:microsoft.com/office/officeart/2005/8/layout/hProcess4"/>
    <dgm:cxn modelId="{849F6657-EECF-4BC4-9DC5-7DAA4077F8FD}" type="presParOf" srcId="{9635DD71-56D7-4692-8CBF-781A4ADA73CB}" destId="{45CA7F48-EF85-4EB3-84B5-ED777F7C5DE0}" srcOrd="3" destOrd="0" presId="urn:microsoft.com/office/officeart/2005/8/layout/hProcess4"/>
    <dgm:cxn modelId="{CDE6FCF0-8A05-4014-A630-D4E63E90F543}" type="presParOf" srcId="{9635DD71-56D7-4692-8CBF-781A4ADA73CB}" destId="{F498A4D1-4B25-4A86-A52C-6295C9D7FD2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A8978-24D4-44E7-B14C-F1804D7DBC01}">
      <dsp:nvSpPr>
        <dsp:cNvPr id="0" name=""/>
        <dsp:cNvSpPr/>
      </dsp:nvSpPr>
      <dsp:spPr>
        <a:xfrm>
          <a:off x="439" y="970990"/>
          <a:ext cx="2215016" cy="182692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Reports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Membership List</a:t>
          </a:r>
        </a:p>
        <a:p>
          <a:pPr marL="57150" lvl="1" indent="-57150" algn="l" defTabSz="4889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Activities</a:t>
          </a:r>
        </a:p>
        <a:p>
          <a:pPr marL="114300" lvl="2" indent="-57150" algn="l" defTabSz="4889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Incentivize bringing a colleague</a:t>
          </a:r>
        </a:p>
        <a:p>
          <a:pPr marL="114300" lvl="2" indent="-57150" algn="l" defTabSz="4889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Send personal invitations to nonmembers for </a:t>
          </a:r>
          <a:r>
            <a:rPr lang="en-US" sz="1100" kern="1200"/>
            <a:t>chapter events</a:t>
          </a:r>
          <a:endParaRPr lang="en-US" sz="1100" kern="1200" dirty="0"/>
        </a:p>
      </dsp:txBody>
      <dsp:txXfrm>
        <a:off x="42482" y="1013033"/>
        <a:ext cx="2130930" cy="1351355"/>
      </dsp:txXfrm>
    </dsp:sp>
    <dsp:sp modelId="{A9E9C0ED-3BA7-49A9-B8F5-F079D07AC118}">
      <dsp:nvSpPr>
        <dsp:cNvPr id="0" name=""/>
        <dsp:cNvSpPr/>
      </dsp:nvSpPr>
      <dsp:spPr>
        <a:xfrm>
          <a:off x="1233597" y="1364358"/>
          <a:ext cx="2504427" cy="2504427"/>
        </a:xfrm>
        <a:prstGeom prst="leftCircularArrow">
          <a:avLst>
            <a:gd name="adj1" fmla="val 3399"/>
            <a:gd name="adj2" fmla="val 420710"/>
            <a:gd name="adj3" fmla="val 2196220"/>
            <a:gd name="adj4" fmla="val 9024489"/>
            <a:gd name="adj5" fmla="val 3965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F14B1-1463-4AC8-AD06-0ADDB1E729E6}">
      <dsp:nvSpPr>
        <dsp:cNvPr id="0" name=""/>
        <dsp:cNvSpPr/>
      </dsp:nvSpPr>
      <dsp:spPr>
        <a:xfrm>
          <a:off x="492665" y="2406431"/>
          <a:ext cx="1968903" cy="782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Recruit</a:t>
          </a:r>
        </a:p>
      </dsp:txBody>
      <dsp:txXfrm>
        <a:off x="515597" y="2429363"/>
        <a:ext cx="1923039" cy="737104"/>
      </dsp:txXfrm>
    </dsp:sp>
    <dsp:sp modelId="{525B1AC7-234C-4F66-84F5-113DE7A30410}">
      <dsp:nvSpPr>
        <dsp:cNvPr id="0" name=""/>
        <dsp:cNvSpPr/>
      </dsp:nvSpPr>
      <dsp:spPr>
        <a:xfrm>
          <a:off x="2866916" y="970990"/>
          <a:ext cx="2215016" cy="182692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Reports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New Member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Activities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Use event nametags to identify “new” and “not yet” members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Make introductions to build a stronger network</a:t>
          </a:r>
        </a:p>
      </dsp:txBody>
      <dsp:txXfrm>
        <a:off x="2908959" y="1404517"/>
        <a:ext cx="2130930" cy="1351355"/>
      </dsp:txXfrm>
    </dsp:sp>
    <dsp:sp modelId="{CAD12D38-9793-4CDC-AA89-71004B220623}">
      <dsp:nvSpPr>
        <dsp:cNvPr id="0" name=""/>
        <dsp:cNvSpPr/>
      </dsp:nvSpPr>
      <dsp:spPr>
        <a:xfrm>
          <a:off x="4081615" y="-171512"/>
          <a:ext cx="2787457" cy="2787457"/>
        </a:xfrm>
        <a:prstGeom prst="circularArrow">
          <a:avLst>
            <a:gd name="adj1" fmla="val 3054"/>
            <a:gd name="adj2" fmla="val 374917"/>
            <a:gd name="adj3" fmla="val 19449572"/>
            <a:gd name="adj4" fmla="val 12575511"/>
            <a:gd name="adj5" fmla="val 356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89B1E-B8D5-47E1-8D14-3D2690755659}">
      <dsp:nvSpPr>
        <dsp:cNvPr id="0" name=""/>
        <dsp:cNvSpPr/>
      </dsp:nvSpPr>
      <dsp:spPr>
        <a:xfrm>
          <a:off x="3359142" y="579506"/>
          <a:ext cx="1968903" cy="782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Engage</a:t>
          </a:r>
        </a:p>
      </dsp:txBody>
      <dsp:txXfrm>
        <a:off x="3382074" y="602438"/>
        <a:ext cx="1923039" cy="737104"/>
      </dsp:txXfrm>
    </dsp:sp>
    <dsp:sp modelId="{B47FE59F-68BE-41CE-A7E0-49B3A3DE6C7A}">
      <dsp:nvSpPr>
        <dsp:cNvPr id="0" name=""/>
        <dsp:cNvSpPr/>
      </dsp:nvSpPr>
      <dsp:spPr>
        <a:xfrm>
          <a:off x="5733392" y="970990"/>
          <a:ext cx="2215016" cy="182692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Reports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Expired Members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Activities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Reach out to expired members who have not yet renewed 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Invite expired members to upcoming events</a:t>
          </a:r>
        </a:p>
      </dsp:txBody>
      <dsp:txXfrm>
        <a:off x="5775435" y="1013033"/>
        <a:ext cx="2130930" cy="1351355"/>
      </dsp:txXfrm>
    </dsp:sp>
    <dsp:sp modelId="{45CA7F48-EF85-4EB3-84B5-ED777F7C5DE0}">
      <dsp:nvSpPr>
        <dsp:cNvPr id="0" name=""/>
        <dsp:cNvSpPr/>
      </dsp:nvSpPr>
      <dsp:spPr>
        <a:xfrm>
          <a:off x="6225618" y="2406431"/>
          <a:ext cx="1968903" cy="782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Retain</a:t>
          </a:r>
        </a:p>
      </dsp:txBody>
      <dsp:txXfrm>
        <a:off x="6248550" y="2429363"/>
        <a:ext cx="1923039" cy="737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796FC-FE8A-421F-B7A2-AE2494522D8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875F2-585B-42E2-944F-DBBE94E8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2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Intro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3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2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0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Pause for questions – then Matt takes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875F2-585B-42E2-944F-DBBE94E8F4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3"/>
            <a:ext cx="9123188" cy="51317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77648" y="2656152"/>
            <a:ext cx="3955487" cy="2048010"/>
          </a:xfrm>
        </p:spPr>
        <p:txBody>
          <a:bodyPr anchor="b" anchorCtr="0">
            <a:normAutofit/>
          </a:bodyPr>
          <a:lstStyle>
            <a:lvl1pPr algn="r">
              <a:defRPr sz="3200" b="1" i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2813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3"/>
            <a:ext cx="9123188" cy="513179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9338" y="205979"/>
            <a:ext cx="8047462" cy="85725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9336" y="1200151"/>
            <a:ext cx="8047463" cy="3763366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15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2"/>
            <a:ext cx="9123188" cy="513179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6507" y="40974"/>
            <a:ext cx="8206236" cy="85725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6506" y="1035146"/>
            <a:ext cx="8206236" cy="3763366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5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487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1E09-0A43-522D-5E99-8D129261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182" y="2656152"/>
            <a:ext cx="3887953" cy="2048010"/>
          </a:xfrm>
        </p:spPr>
        <p:txBody>
          <a:bodyPr/>
          <a:lstStyle/>
          <a:p>
            <a:pPr algn="l"/>
            <a:r>
              <a:rPr lang="en-US" dirty="0"/>
              <a:t>Membership 101</a:t>
            </a:r>
            <a:br>
              <a:rPr lang="en-US" dirty="0"/>
            </a:br>
            <a:r>
              <a:rPr lang="en-US" sz="1600" dirty="0"/>
              <a:t>Monday, March 9, 2026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7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Team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91DC72-1338-2EB0-1765-A0F11CF32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7691" y="904332"/>
            <a:ext cx="2614036" cy="261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F280F5-5FEC-A92D-A234-7134A075A73C}"/>
              </a:ext>
            </a:extLst>
          </p:cNvPr>
          <p:cNvSpPr txBox="1"/>
          <p:nvPr/>
        </p:nvSpPr>
        <p:spPr>
          <a:xfrm>
            <a:off x="1510146" y="3610156"/>
            <a:ext cx="271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 Harper</a:t>
            </a:r>
          </a:p>
          <a:p>
            <a:r>
              <a:rPr lang="en-US" dirty="0"/>
              <a:t>Sr. Manager Membership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AFA27-3D79-F74A-C8E4-AAA5CD1974A5}"/>
              </a:ext>
            </a:extLst>
          </p:cNvPr>
          <p:cNvSpPr txBox="1"/>
          <p:nvPr/>
        </p:nvSpPr>
        <p:spPr>
          <a:xfrm>
            <a:off x="5008419" y="3592837"/>
            <a:ext cx="367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Maureen Weber</a:t>
            </a:r>
          </a:p>
          <a:p>
            <a:r>
              <a:rPr lang="en-US" dirty="0"/>
              <a:t>Membership Development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99DB4-3052-BE20-0E5B-77E920C9A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95" y="1063229"/>
            <a:ext cx="2615184" cy="2427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16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APWA Membership Department</a:t>
            </a:r>
          </a:p>
          <a:p>
            <a:r>
              <a:rPr lang="en-US" dirty="0"/>
              <a:t>Development Strategies</a:t>
            </a:r>
          </a:p>
          <a:p>
            <a:r>
              <a:rPr lang="en-US" dirty="0"/>
              <a:t>Membership Flow</a:t>
            </a:r>
          </a:p>
          <a:p>
            <a:r>
              <a:rPr lang="en-US" dirty="0"/>
              <a:t>Updated Membership Materials</a:t>
            </a:r>
          </a:p>
        </p:txBody>
      </p:sp>
    </p:spTree>
    <p:extLst>
      <p:ext uri="{BB962C8B-B14F-4D97-AF65-F5344CB8AC3E}">
        <p14:creationId xmlns:p14="http://schemas.microsoft.com/office/powerpoint/2010/main" val="116679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80DE-D0D4-5674-209B-A07A0A9E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Membership Team Do? </a:t>
            </a: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E3665FC6-A916-9DE8-0067-B03DE665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0464" y="1426622"/>
            <a:ext cx="914400" cy="914400"/>
          </a:xfrm>
          <a:prstGeom prst="rect">
            <a:avLst/>
          </a:prstGeom>
        </p:spPr>
      </p:pic>
      <p:pic>
        <p:nvPicPr>
          <p:cNvPr id="9" name="Graphic 8" descr="Questions with solid fill">
            <a:extLst>
              <a:ext uri="{FF2B5EF4-FFF2-40B4-BE49-F238E27FC236}">
                <a16:creationId xmlns:a16="http://schemas.microsoft.com/office/drawing/2014/main" id="{0FD2A826-F21D-D41C-31CD-AD1F66C08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59246" y="1489508"/>
            <a:ext cx="914400" cy="914400"/>
          </a:xfrm>
          <a:prstGeom prst="rect">
            <a:avLst/>
          </a:prstGeom>
        </p:spPr>
      </p:pic>
      <p:pic>
        <p:nvPicPr>
          <p:cNvPr id="15" name="Graphic 14" descr="Clipboard Checked with solid fill">
            <a:extLst>
              <a:ext uri="{FF2B5EF4-FFF2-40B4-BE49-F238E27FC236}">
                <a16:creationId xmlns:a16="http://schemas.microsoft.com/office/drawing/2014/main" id="{51999260-1634-BE50-D796-7E936F1EA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54855" y="1426622"/>
            <a:ext cx="914400" cy="914400"/>
          </a:xfrm>
          <a:prstGeom prst="rect">
            <a:avLst/>
          </a:prstGeom>
        </p:spPr>
      </p:pic>
      <p:pic>
        <p:nvPicPr>
          <p:cNvPr id="19" name="Graphic 18" descr="Payroll with solid fill">
            <a:extLst>
              <a:ext uri="{FF2B5EF4-FFF2-40B4-BE49-F238E27FC236}">
                <a16:creationId xmlns:a16="http://schemas.microsoft.com/office/drawing/2014/main" id="{4BC2E191-385B-7300-58BB-736C4E37F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8710" y="3042804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790CF7-40EF-34CE-3D4A-4CEAAC64AA52}"/>
              </a:ext>
            </a:extLst>
          </p:cNvPr>
          <p:cNvSpPr txBox="1"/>
          <p:nvPr/>
        </p:nvSpPr>
        <p:spPr>
          <a:xfrm>
            <a:off x="3858467" y="2381003"/>
            <a:ext cx="142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Roster Updates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9EF50E-D41F-5740-8144-F24970B4D14F}"/>
              </a:ext>
            </a:extLst>
          </p:cNvPr>
          <p:cNvSpPr txBox="1"/>
          <p:nvPr/>
        </p:nvSpPr>
        <p:spPr>
          <a:xfrm>
            <a:off x="802614" y="3957204"/>
            <a:ext cx="1519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Navigate Website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7B8AA7-3123-C364-839E-5B349BC054E6}"/>
              </a:ext>
            </a:extLst>
          </p:cNvPr>
          <p:cNvSpPr txBox="1"/>
          <p:nvPr/>
        </p:nvSpPr>
        <p:spPr>
          <a:xfrm>
            <a:off x="710432" y="2416418"/>
            <a:ext cx="161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Member Questions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4D97D8-2FC9-EEEB-361B-43E7E59EA76F}"/>
              </a:ext>
            </a:extLst>
          </p:cNvPr>
          <p:cNvSpPr txBox="1"/>
          <p:nvPr/>
        </p:nvSpPr>
        <p:spPr>
          <a:xfrm>
            <a:off x="7152926" y="4040332"/>
            <a:ext cx="117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Strategize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24AAD-B7F4-A4B3-4D04-F5104A1F6728}"/>
              </a:ext>
            </a:extLst>
          </p:cNvPr>
          <p:cNvSpPr txBox="1"/>
          <p:nvPr/>
        </p:nvSpPr>
        <p:spPr>
          <a:xfrm>
            <a:off x="4068710" y="4012819"/>
            <a:ext cx="91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Renewals</a:t>
            </a:r>
          </a:p>
        </p:txBody>
      </p:sp>
      <p:pic>
        <p:nvPicPr>
          <p:cNvPr id="30" name="Graphic 29" descr="Artificial Intelligence with solid fill">
            <a:extLst>
              <a:ext uri="{FF2B5EF4-FFF2-40B4-BE49-F238E27FC236}">
                <a16:creationId xmlns:a16="http://schemas.microsoft.com/office/drawing/2014/main" id="{FB44F0A6-07C3-7566-2D08-4C38FCC5A0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52926" y="3178950"/>
            <a:ext cx="914400" cy="914400"/>
          </a:xfrm>
          <a:prstGeom prst="rect">
            <a:avLst/>
          </a:prstGeom>
        </p:spPr>
      </p:pic>
      <p:pic>
        <p:nvPicPr>
          <p:cNvPr id="34" name="Graphic 33" descr="Laptop with solid fill">
            <a:extLst>
              <a:ext uri="{FF2B5EF4-FFF2-40B4-BE49-F238E27FC236}">
                <a16:creationId xmlns:a16="http://schemas.microsoft.com/office/drawing/2014/main" id="{E3333588-E478-90B3-F3A0-052E313729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9246" y="3178950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0DC240-A25D-0FF1-DEAE-3BDE05926826}"/>
              </a:ext>
            </a:extLst>
          </p:cNvPr>
          <p:cNvSpPr txBox="1"/>
          <p:nvPr/>
        </p:nvSpPr>
        <p:spPr>
          <a:xfrm>
            <a:off x="6821543" y="2314513"/>
            <a:ext cx="1519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Engage Members</a:t>
            </a:r>
          </a:p>
        </p:txBody>
      </p:sp>
    </p:spTree>
    <p:extLst>
      <p:ext uri="{BB962C8B-B14F-4D97-AF65-F5344CB8AC3E}">
        <p14:creationId xmlns:p14="http://schemas.microsoft.com/office/powerpoint/2010/main" val="313180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5BE1-BBC4-A321-3BA5-37484592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Management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44FDE-E654-193E-3633-58BC12AD4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36" y="1510145"/>
            <a:ext cx="8047463" cy="2604655"/>
          </a:xfrm>
        </p:spPr>
        <p:txBody>
          <a:bodyPr/>
          <a:lstStyle/>
          <a:p>
            <a:r>
              <a:rPr lang="en-US" dirty="0"/>
              <a:t>Membership development projects</a:t>
            </a:r>
          </a:p>
          <a:p>
            <a:r>
              <a:rPr lang="en-US" dirty="0"/>
              <a:t>Training videos and guides</a:t>
            </a:r>
          </a:p>
          <a:p>
            <a:r>
              <a:rPr lang="en-US" dirty="0"/>
              <a:t>Sales sheets for industry specific conversations</a:t>
            </a:r>
          </a:p>
          <a:p>
            <a:r>
              <a:rPr lang="en-US" dirty="0"/>
              <a:t>Chapter level marketing packages</a:t>
            </a:r>
          </a:p>
          <a:p>
            <a:r>
              <a:rPr lang="en-US" dirty="0"/>
              <a:t>Toolkits for growth and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3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9AC4-598C-97D3-5981-D5A4EDB74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Membership 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FE5F6C-1B67-3B36-D7F4-8BF21E5CC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727350"/>
              </p:ext>
            </p:extLst>
          </p:nvPr>
        </p:nvGraphicFramePr>
        <p:xfrm>
          <a:off x="554183" y="706582"/>
          <a:ext cx="8194962" cy="376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676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0E07B-D533-E5E3-CD3E-0FD71FE4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Membership Materials</a:t>
            </a:r>
          </a:p>
        </p:txBody>
      </p:sp>
      <p:pic>
        <p:nvPicPr>
          <p:cNvPr id="5" name="Content Placeholder 4" descr="Interior decorating tools laid on architectural plan">
            <a:extLst>
              <a:ext uri="{FF2B5EF4-FFF2-40B4-BE49-F238E27FC236}">
                <a16:creationId xmlns:a16="http://schemas.microsoft.com/office/drawing/2014/main" id="{1A89E8F8-EB7E-656D-B831-575A4F102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4131" y="1401042"/>
            <a:ext cx="4152669" cy="26444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B6E34-093A-F49A-30CF-15CDDD6CE5DA}"/>
              </a:ext>
            </a:extLst>
          </p:cNvPr>
          <p:cNvSpPr txBox="1"/>
          <p:nvPr/>
        </p:nvSpPr>
        <p:spPr>
          <a:xfrm>
            <a:off x="457200" y="995618"/>
            <a:ext cx="411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New: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Membership Recruitment Essentials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Chapter Recruitment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Kickstart Student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Elevator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Exit Interview Question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Nonmember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9CFAF-E6AA-9217-4358-5B74534101C3}"/>
              </a:ext>
            </a:extLst>
          </p:cNvPr>
          <p:cNvSpPr txBox="1"/>
          <p:nvPr/>
        </p:nvSpPr>
        <p:spPr>
          <a:xfrm>
            <a:off x="457200" y="3098055"/>
            <a:ext cx="38079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Coming Soon: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Membership business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and YP Toolkits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Outreach Packages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732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25DA-A807-2BED-E8B7-D6B174BA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help?	</a:t>
            </a:r>
          </a:p>
        </p:txBody>
      </p:sp>
      <p:pic>
        <p:nvPicPr>
          <p:cNvPr id="5" name="Content Placeholder 4" descr="Two hikers helping one another up a rock">
            <a:extLst>
              <a:ext uri="{FF2B5EF4-FFF2-40B4-BE49-F238E27FC236}">
                <a16:creationId xmlns:a16="http://schemas.microsoft.com/office/drawing/2014/main" id="{51E16E28-1657-DDEF-D454-05BE2F24E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667" y="1353514"/>
            <a:ext cx="4115133" cy="27467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9F5F0-1614-6848-4FCA-8CE408C4889C}"/>
              </a:ext>
            </a:extLst>
          </p:cNvPr>
          <p:cNvSpPr txBox="1"/>
          <p:nvPr/>
        </p:nvSpPr>
        <p:spPr>
          <a:xfrm>
            <a:off x="443345" y="1475509"/>
            <a:ext cx="3879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What are common pain points in managing membership?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Are there specific resources that you would find beneficial?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What else? </a:t>
            </a:r>
          </a:p>
        </p:txBody>
      </p:sp>
    </p:spTree>
    <p:extLst>
      <p:ext uri="{BB962C8B-B14F-4D97-AF65-F5344CB8AC3E}">
        <p14:creationId xmlns:p14="http://schemas.microsoft.com/office/powerpoint/2010/main" val="303866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A5C472D388149B2EEC07AE5FBF419" ma:contentTypeVersion="15" ma:contentTypeDescription="Create a new document." ma:contentTypeScope="" ma:versionID="65cd64be453d20fb0c14a13e06ef1658">
  <xsd:schema xmlns:xsd="http://www.w3.org/2001/XMLSchema" xmlns:xs="http://www.w3.org/2001/XMLSchema" xmlns:p="http://schemas.microsoft.com/office/2006/metadata/properties" xmlns:ns2="20975498-555f-4ac4-ac9d-51e11ea5c4ac" xmlns:ns3="ec5489b3-43ff-4ce1-8fe9-93b0245e37c0" targetNamespace="http://schemas.microsoft.com/office/2006/metadata/properties" ma:root="true" ma:fieldsID="6939b8b680647da5fc69bbf405b0c66b" ns2:_="" ns3:_="">
    <xsd:import namespace="20975498-555f-4ac4-ac9d-51e11ea5c4ac"/>
    <xsd:import namespace="ec5489b3-43ff-4ce1-8fe9-93b0245e37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75498-555f-4ac4-ac9d-51e11ea5c4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bd88c50-22ef-4ceb-96b7-c5784bf149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489b3-43ff-4ce1-8fe9-93b0245e3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2afe617-963a-4638-ab6b-887f3e2e938b}" ma:internalName="TaxCatchAll" ma:showField="CatchAllData" ma:web="ec5489b3-43ff-4ce1-8fe9-93b0245e37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5489b3-43ff-4ce1-8fe9-93b0245e37c0" xsi:nil="true"/>
    <lcf76f155ced4ddcb4097134ff3c332f xmlns="20975498-555f-4ac4-ac9d-51e11ea5c4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4228AA-1C33-41C8-A49B-A0ED830A0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975498-555f-4ac4-ac9d-51e11ea5c4ac"/>
    <ds:schemaRef ds:uri="ec5489b3-43ff-4ce1-8fe9-93b0245e37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72A878-F4A1-447A-8685-E9D7E8BEC4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2813ED-E60A-4F02-B28C-BCCD13AC9FBF}">
  <ds:schemaRefs>
    <ds:schemaRef ds:uri="20975498-555f-4ac4-ac9d-51e11ea5c4ac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  <ds:schemaRef ds:uri="ec5489b3-43ff-4ce1-8fe9-93b0245e37c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228</Words>
  <Application>Microsoft Office PowerPoint</Application>
  <PresentationFormat>On-screen Show (16:9)</PresentationFormat>
  <Paragraphs>75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Calibri</vt:lpstr>
      <vt:lpstr>Office Theme</vt:lpstr>
      <vt:lpstr>Membership 101 Monday, March 9, 2026  </vt:lpstr>
      <vt:lpstr>Membership Team</vt:lpstr>
      <vt:lpstr>Agenda</vt:lpstr>
      <vt:lpstr>What Does the Membership Team Do? </vt:lpstr>
      <vt:lpstr>Membership Management Strategies</vt:lpstr>
      <vt:lpstr>The Membership Flow</vt:lpstr>
      <vt:lpstr>Updated Membership Materials</vt:lpstr>
      <vt:lpstr>How can we help? </vt:lpstr>
    </vt:vector>
  </TitlesOfParts>
  <Company>APWA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Thompson</dc:creator>
  <cp:lastModifiedBy>Maureen Weber</cp:lastModifiedBy>
  <cp:revision>14</cp:revision>
  <dcterms:created xsi:type="dcterms:W3CDTF">2020-07-02T12:41:49Z</dcterms:created>
  <dcterms:modified xsi:type="dcterms:W3CDTF">2026-03-09T13:17:46Z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0x010100617A5C472D388149B2EEC07AE5FBF419</vt:lpwstr>
  </property>
  <property fmtid="{D5CDD505-2E9C-101B-9397-08002B2CF9AE}" pid="3" name="MediaServiceImageTags">
    <vt:lpwstr/>
  </property>
</Properties>
</file>